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3" r:id="rId3"/>
    <p:sldMasterId id="2147483699" r:id="rId4"/>
  </p:sldMasterIdLst>
  <p:notesMasterIdLst>
    <p:notesMasterId r:id="rId7"/>
  </p:notesMasterIdLst>
  <p:handoutMasterIdLst>
    <p:handoutMasterId r:id="rId8"/>
  </p:handoutMasterIdLst>
  <p:sldIdLst>
    <p:sldId id="494" r:id="rId5"/>
    <p:sldId id="495" r:id="rId6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006600"/>
    <a:srgbClr val="008000"/>
    <a:srgbClr val="FF99CC"/>
    <a:srgbClr val="FFCCCC"/>
    <a:srgbClr val="72AF2F"/>
    <a:srgbClr val="80C535"/>
    <a:srgbClr val="663300"/>
    <a:srgbClr val="FFFF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A7DFCC-966D-4A06-ABA2-CFD30E521E7E}" v="56" dt="2020-01-31T13:28:47.8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434" autoAdjust="0"/>
  </p:normalViewPr>
  <p:slideViewPr>
    <p:cSldViewPr showGuides="1">
      <p:cViewPr varScale="1">
        <p:scale>
          <a:sx n="89" d="100"/>
          <a:sy n="89" d="100"/>
        </p:scale>
        <p:origin x="127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5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3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23" Type="http://schemas.microsoft.com/office/2016/11/relationships/changesInfo" Target="changesInfos/changesInfo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by Bilicki" userId="daf603de-3a3f-482d-8407-2a93d780e88a" providerId="ADAL" clId="{602B7BE6-5BF6-4AAA-9DB3-73B02D7553A2}"/>
    <pc:docChg chg="undo custSel modSld">
      <pc:chgData name="Bobby Bilicki" userId="daf603de-3a3f-482d-8407-2a93d780e88a" providerId="ADAL" clId="{602B7BE6-5BF6-4AAA-9DB3-73B02D7553A2}" dt="2020-01-31T13:32:14.779" v="1314" actId="1076"/>
      <pc:docMkLst>
        <pc:docMk/>
      </pc:docMkLst>
      <pc:sldChg chg="addSp delSp modSp">
        <pc:chgData name="Bobby Bilicki" userId="daf603de-3a3f-482d-8407-2a93d780e88a" providerId="ADAL" clId="{602B7BE6-5BF6-4AAA-9DB3-73B02D7553A2}" dt="2020-01-31T13:32:14.779" v="1314" actId="1076"/>
        <pc:sldMkLst>
          <pc:docMk/>
          <pc:sldMk cId="1850445258" sldId="481"/>
        </pc:sldMkLst>
        <pc:spChg chg="add mod">
          <ac:chgData name="Bobby Bilicki" userId="daf603de-3a3f-482d-8407-2a93d780e88a" providerId="ADAL" clId="{602B7BE6-5BF6-4AAA-9DB3-73B02D7553A2}" dt="2020-01-31T13:17:40.862" v="800" actId="20577"/>
          <ac:spMkLst>
            <pc:docMk/>
            <pc:sldMk cId="1850445258" sldId="481"/>
            <ac:spMk id="8" creationId="{081FA1A0-5589-4739-95DB-301E9BFFBCB7}"/>
          </ac:spMkLst>
        </pc:spChg>
        <pc:spChg chg="add mod">
          <ac:chgData name="Bobby Bilicki" userId="daf603de-3a3f-482d-8407-2a93d780e88a" providerId="ADAL" clId="{602B7BE6-5BF6-4AAA-9DB3-73B02D7553A2}" dt="2020-01-31T13:31:54.305" v="1308" actId="13926"/>
          <ac:spMkLst>
            <pc:docMk/>
            <pc:sldMk cId="1850445258" sldId="481"/>
            <ac:spMk id="10" creationId="{2C5BD029-3D01-4497-960B-9B439F7E7603}"/>
          </ac:spMkLst>
        </pc:spChg>
        <pc:spChg chg="add mod">
          <ac:chgData name="Bobby Bilicki" userId="daf603de-3a3f-482d-8407-2a93d780e88a" providerId="ADAL" clId="{602B7BE6-5BF6-4AAA-9DB3-73B02D7553A2}" dt="2020-01-31T13:28:22.986" v="1174" actId="1076"/>
          <ac:spMkLst>
            <pc:docMk/>
            <pc:sldMk cId="1850445258" sldId="481"/>
            <ac:spMk id="12" creationId="{9B0EB79E-76F0-432F-A85B-C883F56EE2F8}"/>
          </ac:spMkLst>
        </pc:spChg>
        <pc:spChg chg="mod">
          <ac:chgData name="Bobby Bilicki" userId="daf603de-3a3f-482d-8407-2a93d780e88a" providerId="ADAL" clId="{602B7BE6-5BF6-4AAA-9DB3-73B02D7553A2}" dt="2020-01-31T13:07:29.207" v="784" actId="20577"/>
          <ac:spMkLst>
            <pc:docMk/>
            <pc:sldMk cId="1850445258" sldId="481"/>
            <ac:spMk id="17" creationId="{E6D38E3C-5A8C-4858-AB67-F6A947A56A85}"/>
          </ac:spMkLst>
        </pc:spChg>
        <pc:spChg chg="mod">
          <ac:chgData name="Bobby Bilicki" userId="daf603de-3a3f-482d-8407-2a93d780e88a" providerId="ADAL" clId="{602B7BE6-5BF6-4AAA-9DB3-73B02D7553A2}" dt="2020-01-31T12:53:59.196" v="123" actId="20577"/>
          <ac:spMkLst>
            <pc:docMk/>
            <pc:sldMk cId="1850445258" sldId="481"/>
            <ac:spMk id="20" creationId="{887ED0FF-6E7B-4A7D-BC1E-FB91EEFB1869}"/>
          </ac:spMkLst>
        </pc:spChg>
        <pc:spChg chg="mod">
          <ac:chgData name="Bobby Bilicki" userId="daf603de-3a3f-482d-8407-2a93d780e88a" providerId="ADAL" clId="{602B7BE6-5BF6-4AAA-9DB3-73B02D7553A2}" dt="2020-01-31T13:32:14.779" v="1314" actId="1076"/>
          <ac:spMkLst>
            <pc:docMk/>
            <pc:sldMk cId="1850445258" sldId="481"/>
            <ac:spMk id="23" creationId="{8542ACF9-54C7-4297-83F5-4044FAA7A657}"/>
          </ac:spMkLst>
        </pc:spChg>
        <pc:spChg chg="add mod">
          <ac:chgData name="Bobby Bilicki" userId="daf603de-3a3f-482d-8407-2a93d780e88a" providerId="ADAL" clId="{602B7BE6-5BF6-4AAA-9DB3-73B02D7553A2}" dt="2020-01-31T13:31:09.998" v="1301" actId="20577"/>
          <ac:spMkLst>
            <pc:docMk/>
            <pc:sldMk cId="1850445258" sldId="481"/>
            <ac:spMk id="24" creationId="{B5475AF7-9828-47D9-8DF1-4E0F059E2078}"/>
          </ac:spMkLst>
        </pc:spChg>
        <pc:spChg chg="mod">
          <ac:chgData name="Bobby Bilicki" userId="daf603de-3a3f-482d-8407-2a93d780e88a" providerId="ADAL" clId="{602B7BE6-5BF6-4AAA-9DB3-73B02D7553A2}" dt="2020-01-31T13:05:30.281" v="706" actId="20577"/>
          <ac:spMkLst>
            <pc:docMk/>
            <pc:sldMk cId="1850445258" sldId="481"/>
            <ac:spMk id="29" creationId="{7FAE9D9F-C3F1-4602-AF5F-2647B39002B2}"/>
          </ac:spMkLst>
        </pc:spChg>
        <pc:spChg chg="del">
          <ac:chgData name="Bobby Bilicki" userId="daf603de-3a3f-482d-8407-2a93d780e88a" providerId="ADAL" clId="{602B7BE6-5BF6-4AAA-9DB3-73B02D7553A2}" dt="2020-01-31T12:54:33.785" v="141"/>
          <ac:spMkLst>
            <pc:docMk/>
            <pc:sldMk cId="1850445258" sldId="481"/>
            <ac:spMk id="133" creationId="{00000000-0000-0000-0000-000000000000}"/>
          </ac:spMkLst>
        </pc:spChg>
        <pc:graphicFrameChg chg="add del mod modGraphic">
          <ac:chgData name="Bobby Bilicki" userId="daf603de-3a3f-482d-8407-2a93d780e88a" providerId="ADAL" clId="{602B7BE6-5BF6-4AAA-9DB3-73B02D7553A2}" dt="2020-01-31T13:16:23.663" v="791" actId="478"/>
          <ac:graphicFrameMkLst>
            <pc:docMk/>
            <pc:sldMk cId="1850445258" sldId="481"/>
            <ac:graphicFrameMk id="7" creationId="{1212411D-C5FF-4288-A2ED-1569F0663460}"/>
          </ac:graphicFrameMkLst>
        </pc:graphicFrameChg>
        <pc:graphicFrameChg chg="add del mod modGraphic">
          <ac:chgData name="Bobby Bilicki" userId="daf603de-3a3f-482d-8407-2a93d780e88a" providerId="ADAL" clId="{602B7BE6-5BF6-4AAA-9DB3-73B02D7553A2}" dt="2020-01-31T13:18:32.155" v="805" actId="478"/>
          <ac:graphicFrameMkLst>
            <pc:docMk/>
            <pc:sldMk cId="1850445258" sldId="481"/>
            <ac:graphicFrameMk id="9" creationId="{EC9D724D-6FC4-484E-AD02-21E22AACA223}"/>
          </ac:graphicFrameMkLst>
        </pc:graphicFrameChg>
        <pc:graphicFrameChg chg="add del mod">
          <ac:chgData name="Bobby Bilicki" userId="daf603de-3a3f-482d-8407-2a93d780e88a" providerId="ADAL" clId="{602B7BE6-5BF6-4AAA-9DB3-73B02D7553A2}" dt="2020-01-31T13:25:26.132" v="1076"/>
          <ac:graphicFrameMkLst>
            <pc:docMk/>
            <pc:sldMk cId="1850445258" sldId="481"/>
            <ac:graphicFrameMk id="11" creationId="{3FE9B4ED-F0DB-4C0E-9BC4-19599AA2F8F8}"/>
          </ac:graphicFrameMkLst>
        </pc:graphicFrameChg>
        <pc:picChg chg="mod">
          <ac:chgData name="Bobby Bilicki" userId="daf603de-3a3f-482d-8407-2a93d780e88a" providerId="ADAL" clId="{602B7BE6-5BF6-4AAA-9DB3-73B02D7553A2}" dt="2020-01-31T13:06:43.198" v="751" actId="1076"/>
          <ac:picMkLst>
            <pc:docMk/>
            <pc:sldMk cId="1850445258" sldId="481"/>
            <ac:picMk id="2" creationId="{CBDA965B-4B2B-4FA7-95FA-6FE59A5E7D1F}"/>
          </ac:picMkLst>
        </pc:picChg>
        <pc:picChg chg="add del mod">
          <ac:chgData name="Bobby Bilicki" userId="daf603de-3a3f-482d-8407-2a93d780e88a" providerId="ADAL" clId="{602B7BE6-5BF6-4AAA-9DB3-73B02D7553A2}" dt="2020-01-31T12:58:15.367" v="409" actId="478"/>
          <ac:picMkLst>
            <pc:docMk/>
            <pc:sldMk cId="1850445258" sldId="481"/>
            <ac:picMk id="3" creationId="{0F681CE3-B3DC-4032-8892-DBC3179C1A6A}"/>
          </ac:picMkLst>
        </pc:picChg>
        <pc:picChg chg="add mod">
          <ac:chgData name="Bobby Bilicki" userId="daf603de-3a3f-482d-8407-2a93d780e88a" providerId="ADAL" clId="{602B7BE6-5BF6-4AAA-9DB3-73B02D7553A2}" dt="2020-01-31T13:06:44.905" v="752" actId="1076"/>
          <ac:picMkLst>
            <pc:docMk/>
            <pc:sldMk cId="1850445258" sldId="481"/>
            <ac:picMk id="4" creationId="{5054B2FA-818C-4D58-9868-57C5D1445C50}"/>
          </ac:picMkLst>
        </pc:picChg>
        <pc:picChg chg="add mod">
          <ac:chgData name="Bobby Bilicki" userId="daf603de-3a3f-482d-8407-2a93d780e88a" providerId="ADAL" clId="{602B7BE6-5BF6-4AAA-9DB3-73B02D7553A2}" dt="2020-01-31T13:29:31.308" v="1232" actId="1076"/>
          <ac:picMkLst>
            <pc:docMk/>
            <pc:sldMk cId="1850445258" sldId="481"/>
            <ac:picMk id="5" creationId="{754150B8-9880-420D-82DB-E70A37A992D6}"/>
          </ac:picMkLst>
        </pc:picChg>
        <pc:picChg chg="add del mod">
          <ac:chgData name="Bobby Bilicki" userId="daf603de-3a3f-482d-8407-2a93d780e88a" providerId="ADAL" clId="{602B7BE6-5BF6-4AAA-9DB3-73B02D7553A2}" dt="2020-01-31T12:53:49.286" v="118" actId="478"/>
          <ac:picMkLst>
            <pc:docMk/>
            <pc:sldMk cId="1850445258" sldId="481"/>
            <ac:picMk id="6" creationId="{3F182B94-8230-4C53-81FA-3D373DFA042A}"/>
          </ac:picMkLst>
        </pc:picChg>
        <pc:picChg chg="add mod">
          <ac:chgData name="Bobby Bilicki" userId="daf603de-3a3f-482d-8407-2a93d780e88a" providerId="ADAL" clId="{602B7BE6-5BF6-4AAA-9DB3-73B02D7553A2}" dt="2020-01-31T13:28:25.569" v="1175" actId="1076"/>
          <ac:picMkLst>
            <pc:docMk/>
            <pc:sldMk cId="1850445258" sldId="481"/>
            <ac:picMk id="1026" creationId="{2BC508D4-1700-436E-B1A7-24513B9848AF}"/>
          </ac:picMkLst>
        </pc:picChg>
        <pc:picChg chg="add mod">
          <ac:chgData name="Bobby Bilicki" userId="daf603de-3a3f-482d-8407-2a93d780e88a" providerId="ADAL" clId="{602B7BE6-5BF6-4AAA-9DB3-73B02D7553A2}" dt="2020-01-31T13:27:45.761" v="1169" actId="1076"/>
          <ac:picMkLst>
            <pc:docMk/>
            <pc:sldMk cId="1850445258" sldId="481"/>
            <ac:picMk id="1028" creationId="{BB0D0411-BC95-4DC5-AB5D-BC3E0B79AEA6}"/>
          </ac:picMkLst>
        </pc:picChg>
        <pc:picChg chg="add del">
          <ac:chgData name="Bobby Bilicki" userId="daf603de-3a3f-482d-8407-2a93d780e88a" providerId="ADAL" clId="{602B7BE6-5BF6-4AAA-9DB3-73B02D7553A2}" dt="2020-01-31T13:24:19.149" v="1063" actId="478"/>
          <ac:picMkLst>
            <pc:docMk/>
            <pc:sldMk cId="1850445258" sldId="481"/>
            <ac:picMk id="1030" creationId="{EFCD5F0B-4CB6-4386-8B5E-249E60EA3593}"/>
          </ac:picMkLst>
        </pc:picChg>
        <pc:picChg chg="add mod">
          <ac:chgData name="Bobby Bilicki" userId="daf603de-3a3f-482d-8407-2a93d780e88a" providerId="ADAL" clId="{602B7BE6-5BF6-4AAA-9DB3-73B02D7553A2}" dt="2020-01-31T13:28:27.633" v="1176" actId="1076"/>
          <ac:picMkLst>
            <pc:docMk/>
            <pc:sldMk cId="1850445258" sldId="481"/>
            <ac:picMk id="1032" creationId="{A56E93C7-C423-43EB-ABAD-C2BED27D5759}"/>
          </ac:picMkLst>
        </pc:picChg>
        <pc:picChg chg="add mod">
          <ac:chgData name="Bobby Bilicki" userId="daf603de-3a3f-482d-8407-2a93d780e88a" providerId="ADAL" clId="{602B7BE6-5BF6-4AAA-9DB3-73B02D7553A2}" dt="2020-01-31T13:27:48.591" v="1170" actId="1076"/>
          <ac:picMkLst>
            <pc:docMk/>
            <pc:sldMk cId="1850445258" sldId="481"/>
            <ac:picMk id="1034" creationId="{7D1B80C7-44E0-436C-BC44-5C0D92A2DF4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3408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3408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436A12AB-0852-4DCE-8589-FFC0E434D181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670"/>
            <a:ext cx="3037840" cy="463407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772670"/>
            <a:ext cx="3037840" cy="463407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D6BE4D18-0B62-4390-B782-D5DA2429ED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4567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1804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1804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CAAAC0B4-A892-43A7-A11D-02B2BC0BEBFD}" type="datetimeFigureOut">
              <a:rPr lang="en-US" smtClean="0"/>
              <a:pPr/>
              <a:t>7/31/2020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8"/>
            <a:ext cx="3037840" cy="461804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772668"/>
            <a:ext cx="3037840" cy="461804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8B734183-2640-45DC-8F3C-16D9A88944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5150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mpanyName"/>
          <p:cNvSpPr>
            <a:spLocks noChangeArrowheads="1"/>
          </p:cNvSpPr>
          <p:nvPr/>
        </p:nvSpPr>
        <p:spPr bwMode="auto">
          <a:xfrm>
            <a:off x="3260725" y="6502400"/>
            <a:ext cx="526415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888888"/>
                </a:solidFill>
              </a:rPr>
              <a:t>C O N F I D E N T I A L</a:t>
            </a:r>
          </a:p>
        </p:txBody>
      </p:sp>
      <p:grpSp>
        <p:nvGrpSpPr>
          <p:cNvPr id="5" name="Group 11"/>
          <p:cNvGrpSpPr>
            <a:grpSpLocks/>
          </p:cNvGrpSpPr>
          <p:nvPr userDrawn="1"/>
        </p:nvGrpSpPr>
        <p:grpSpPr bwMode="auto">
          <a:xfrm>
            <a:off x="0" y="4557713"/>
            <a:ext cx="9144000" cy="881062"/>
            <a:chOff x="0" y="272970"/>
            <a:chExt cx="9144000" cy="470059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305154"/>
              <a:ext cx="9144000" cy="406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 rot="5400000">
              <a:off x="4336970" y="-4064000"/>
              <a:ext cx="470059" cy="9144000"/>
              <a:chOff x="11112" y="0"/>
              <a:chExt cx="889318" cy="6858000"/>
            </a:xfrm>
          </p:grpSpPr>
          <p:sp>
            <p:nvSpPr>
              <p:cNvPr id="8" name="Rectangle 19"/>
              <p:cNvSpPr>
                <a:spLocks noChangeArrowheads="1"/>
              </p:cNvSpPr>
              <p:nvPr/>
            </p:nvSpPr>
            <p:spPr bwMode="auto">
              <a:xfrm>
                <a:off x="717160" y="0"/>
                <a:ext cx="183271" cy="685800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rnd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/>
            </p:nvSpPr>
            <p:spPr bwMode="auto">
              <a:xfrm>
                <a:off x="11112" y="0"/>
                <a:ext cx="183273" cy="6858000"/>
              </a:xfrm>
              <a:prstGeom prst="rect">
                <a:avLst/>
              </a:prstGeom>
              <a:solidFill>
                <a:srgbClr val="F582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rnd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10" name="Rectangle 14"/>
              <p:cNvSpPr>
                <a:spLocks noChangeArrowheads="1"/>
              </p:cNvSpPr>
              <p:nvPr userDrawn="1"/>
            </p:nvSpPr>
            <p:spPr bwMode="auto">
              <a:xfrm>
                <a:off x="296537" y="0"/>
                <a:ext cx="318472" cy="6858000"/>
              </a:xfrm>
              <a:prstGeom prst="rect">
                <a:avLst/>
              </a:prstGeom>
              <a:solidFill>
                <a:srgbClr val="0081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rnd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  <a:ea typeface="ＭＳ Ｐゴシック" pitchFamily="50" charset="-128"/>
                </a:endParaRPr>
              </a:p>
            </p:txBody>
          </p:sp>
        </p:grpSp>
      </p:grpSp>
      <p:pic>
        <p:nvPicPr>
          <p:cNvPr id="11" name="Picture 33" descr="7-eleven_log_3-spot L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141663"/>
            <a:ext cx="257175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36900" y="2012950"/>
            <a:ext cx="5419725" cy="1098550"/>
          </a:xfrm>
        </p:spPr>
        <p:txBody>
          <a:bodyPr anchor="t">
            <a:sp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36900" y="3227388"/>
            <a:ext cx="3746500" cy="730250"/>
          </a:xfrm>
        </p:spPr>
        <p:txBody>
          <a:bodyPr>
            <a:spAutoFit/>
          </a:bodyPr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84776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1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713538"/>
            <a:ext cx="1941513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193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50800"/>
            <a:ext cx="2038350" cy="5861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5788" y="50800"/>
            <a:ext cx="5965825" cy="58610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1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713538"/>
            <a:ext cx="1941513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60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973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1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713538"/>
            <a:ext cx="1941513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91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5788" y="1485900"/>
            <a:ext cx="390048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5" y="1485900"/>
            <a:ext cx="3900488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1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713538"/>
            <a:ext cx="1941513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00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1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713538"/>
            <a:ext cx="1941513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87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1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713538"/>
            <a:ext cx="1941513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477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1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713538"/>
            <a:ext cx="1941513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485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1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713538"/>
            <a:ext cx="1941513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2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1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713538"/>
            <a:ext cx="1941513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789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3363" y="50800"/>
            <a:ext cx="72390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5788" y="1485900"/>
            <a:ext cx="7953375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1"/>
          <p:cNvGrpSpPr>
            <a:grpSpLocks/>
          </p:cNvGrpSpPr>
          <p:nvPr userDrawn="1"/>
        </p:nvGrpSpPr>
        <p:grpSpPr bwMode="auto">
          <a:xfrm>
            <a:off x="-9525" y="589755"/>
            <a:ext cx="9144000" cy="284163"/>
            <a:chOff x="0" y="272970"/>
            <a:chExt cx="9144000" cy="470059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304482"/>
              <a:ext cx="9144000" cy="4070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grpSp>
          <p:nvGrpSpPr>
            <p:cNvPr id="1034" name="Group 8"/>
            <p:cNvGrpSpPr>
              <a:grpSpLocks/>
            </p:cNvGrpSpPr>
            <p:nvPr userDrawn="1"/>
          </p:nvGrpSpPr>
          <p:grpSpPr bwMode="auto">
            <a:xfrm rot="5400000">
              <a:off x="4336970" y="-4064000"/>
              <a:ext cx="470059" cy="9144000"/>
              <a:chOff x="11112" y="0"/>
              <a:chExt cx="889318" cy="6858000"/>
            </a:xfrm>
          </p:grpSpPr>
          <p:sp>
            <p:nvSpPr>
              <p:cNvPr id="1035" name="Rectangle 14"/>
              <p:cNvSpPr>
                <a:spLocks noChangeArrowheads="1"/>
              </p:cNvSpPr>
              <p:nvPr/>
            </p:nvSpPr>
            <p:spPr bwMode="auto">
              <a:xfrm>
                <a:off x="717160" y="0"/>
                <a:ext cx="183271" cy="685800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rnd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1036" name="Rectangle 16"/>
              <p:cNvSpPr>
                <a:spLocks noChangeArrowheads="1"/>
              </p:cNvSpPr>
              <p:nvPr/>
            </p:nvSpPr>
            <p:spPr bwMode="auto">
              <a:xfrm>
                <a:off x="11112" y="0"/>
                <a:ext cx="183273" cy="6858000"/>
              </a:xfrm>
              <a:prstGeom prst="rect">
                <a:avLst/>
              </a:prstGeom>
              <a:solidFill>
                <a:srgbClr val="F582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rnd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1037" name="Rectangle 14"/>
              <p:cNvSpPr>
                <a:spLocks noChangeArrowheads="1"/>
              </p:cNvSpPr>
              <p:nvPr userDrawn="1"/>
            </p:nvSpPr>
            <p:spPr bwMode="auto">
              <a:xfrm>
                <a:off x="296537" y="0"/>
                <a:ext cx="318472" cy="6858000"/>
              </a:xfrm>
              <a:prstGeom prst="rect">
                <a:avLst/>
              </a:prstGeom>
              <a:solidFill>
                <a:srgbClr val="0081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rnd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  <a:ea typeface="ＭＳ Ｐゴシック" pitchFamily="50" charset="-128"/>
                </a:endParaRPr>
              </a:p>
            </p:txBody>
          </p:sp>
        </p:grpSp>
      </p:grpSp>
      <p:pic>
        <p:nvPicPr>
          <p:cNvPr id="1029" name="Picture 119" descr="7-eleven_log_3-spot LG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70" y="90911"/>
            <a:ext cx="865187" cy="84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120"/>
          <p:cNvSpPr>
            <a:spLocks noChangeShapeType="1"/>
          </p:cNvSpPr>
          <p:nvPr userDrawn="1"/>
        </p:nvSpPr>
        <p:spPr bwMode="auto">
          <a:xfrm>
            <a:off x="0" y="6665913"/>
            <a:ext cx="9144000" cy="0"/>
          </a:xfrm>
          <a:prstGeom prst="line">
            <a:avLst/>
          </a:prstGeom>
          <a:noFill/>
          <a:ln w="28575">
            <a:solidFill>
              <a:srgbClr val="F5822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96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8160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8160"/>
          </a:solidFill>
          <a:latin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8160"/>
          </a:solidFill>
          <a:latin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8160"/>
          </a:solidFill>
          <a:latin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8160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8160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8160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8160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8160"/>
          </a:solidFill>
          <a:latin typeface="Arial" charset="0"/>
        </a:defRPr>
      </a:lvl9pPr>
    </p:titleStyle>
    <p:bodyStyle>
      <a:lvl1pPr marL="127000" indent="-127000" algn="l" rtl="0" eaLnBrk="0" fontAlgn="base" hangingPunct="0">
        <a:spcBef>
          <a:spcPct val="6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254000" indent="-1270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381000" indent="-1270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­"/>
        <a:defRPr sz="1600">
          <a:solidFill>
            <a:schemeClr val="tx1"/>
          </a:solidFill>
          <a:latin typeface="+mn-lt"/>
        </a:defRPr>
      </a:lvl3pPr>
      <a:lvl4pPr marL="508000" indent="-1270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­"/>
        <a:defRPr sz="1600">
          <a:solidFill>
            <a:schemeClr val="tx1"/>
          </a:solidFill>
          <a:latin typeface="+mn-lt"/>
        </a:defRPr>
      </a:lvl4pPr>
      <a:lvl5pPr marL="635000" indent="-1270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5pPr>
      <a:lvl6pPr marL="1092200" indent="-127000" algn="l" rtl="0" fontAlgn="base">
        <a:spcBef>
          <a:spcPct val="20000"/>
        </a:spcBef>
        <a:spcAft>
          <a:spcPct val="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1549400" indent="-127000" algn="l" rtl="0" fontAlgn="base">
        <a:spcBef>
          <a:spcPct val="20000"/>
        </a:spcBef>
        <a:spcAft>
          <a:spcPct val="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2006600" indent="-127000" algn="l" rtl="0" fontAlgn="base">
        <a:spcBef>
          <a:spcPct val="20000"/>
        </a:spcBef>
        <a:spcAft>
          <a:spcPct val="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2463800" indent="-127000" algn="l" rtl="0" fontAlgn="base">
        <a:spcBef>
          <a:spcPct val="20000"/>
        </a:spcBef>
        <a:spcAft>
          <a:spcPct val="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2F2F2"/>
            </a:gs>
            <a:gs pos="50000">
              <a:srgbClr val="D9D9D9"/>
            </a:gs>
            <a:gs pos="100000">
              <a:srgbClr val="D9D9D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90488" y="712788"/>
            <a:ext cx="328612" cy="131762"/>
          </a:xfrm>
          <a:custGeom>
            <a:avLst/>
            <a:gdLst>
              <a:gd name="connsiteX0" fmla="*/ 328613 w 328613"/>
              <a:gd name="connsiteY0" fmla="*/ 285750 h 285750"/>
              <a:gd name="connsiteX1" fmla="*/ 328613 w 328613"/>
              <a:gd name="connsiteY1" fmla="*/ 0 h 285750"/>
              <a:gd name="connsiteX2" fmla="*/ 0 w 328613"/>
              <a:gd name="connsiteY2" fmla="*/ 0 h 285750"/>
              <a:gd name="connsiteX3" fmla="*/ 328613 w 328613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613" h="285750">
                <a:moveTo>
                  <a:pt x="328613" y="285750"/>
                </a:moveTo>
                <a:lnTo>
                  <a:pt x="328613" y="0"/>
                </a:lnTo>
                <a:lnTo>
                  <a:pt x="0" y="0"/>
                </a:lnTo>
                <a:lnTo>
                  <a:pt x="328613" y="2857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5900" y="242888"/>
            <a:ext cx="8686800" cy="64008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419100" sx="99000" sy="99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700" name="Title Placeholder 21"/>
          <p:cNvSpPr>
            <a:spLocks noGrp="1"/>
          </p:cNvSpPr>
          <p:nvPr>
            <p:ph type="title"/>
          </p:nvPr>
        </p:nvSpPr>
        <p:spPr bwMode="auto">
          <a:xfrm>
            <a:off x="538163" y="717550"/>
            <a:ext cx="807720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70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50865" y="1416050"/>
            <a:ext cx="8091487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7010400" y="65436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000000">
                    <a:tint val="75000"/>
                  </a:srgb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84C89C-D627-4815-AC6A-1BF7B4B4EE9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15900" y="573088"/>
            <a:ext cx="8686800" cy="284162"/>
            <a:chOff x="0" y="272970"/>
            <a:chExt cx="9144000" cy="470059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04482"/>
              <a:ext cx="9144000" cy="4070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 userDrawn="1"/>
          </p:nvGrpSpPr>
          <p:grpSpPr bwMode="auto">
            <a:xfrm rot="5400000">
              <a:off x="4336970" y="-4064000"/>
              <a:ext cx="470059" cy="9144000"/>
              <a:chOff x="11112" y="0"/>
              <a:chExt cx="889318" cy="6858000"/>
            </a:xfrm>
          </p:grpSpPr>
          <p:sp>
            <p:nvSpPr>
              <p:cNvPr id="2059" name="Rectangle 18"/>
              <p:cNvSpPr>
                <a:spLocks noChangeArrowheads="1"/>
              </p:cNvSpPr>
              <p:nvPr/>
            </p:nvSpPr>
            <p:spPr bwMode="auto">
              <a:xfrm>
                <a:off x="716607" y="0"/>
                <a:ext cx="183824" cy="6858000"/>
              </a:xfrm>
              <a:prstGeom prst="rect">
                <a:avLst/>
              </a:prstGeom>
              <a:solidFill>
                <a:srgbClr val="ED1C2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60" name="Rectangle 19"/>
              <p:cNvSpPr>
                <a:spLocks noChangeArrowheads="1"/>
              </p:cNvSpPr>
              <p:nvPr/>
            </p:nvSpPr>
            <p:spPr bwMode="auto">
              <a:xfrm>
                <a:off x="11114" y="0"/>
                <a:ext cx="183824" cy="6858000"/>
              </a:xfrm>
              <a:prstGeom prst="rect">
                <a:avLst/>
              </a:prstGeom>
              <a:solidFill>
                <a:srgbClr val="F5822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61" name="Rectangle 14"/>
              <p:cNvSpPr>
                <a:spLocks noChangeArrowheads="1"/>
              </p:cNvSpPr>
              <p:nvPr userDrawn="1"/>
            </p:nvSpPr>
            <p:spPr bwMode="auto">
              <a:xfrm>
                <a:off x="294302" y="0"/>
                <a:ext cx="322939" cy="6858000"/>
              </a:xfrm>
              <a:prstGeom prst="rect">
                <a:avLst/>
              </a:prstGeom>
              <a:solidFill>
                <a:srgbClr val="00816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2970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228603"/>
            <a:ext cx="736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5739817"/>
      </p:ext>
    </p:extLst>
  </p:cSld>
  <p:clrMap bg1="lt1" tx1="dk1" bg2="lt2" tx2="dk2" accent1="accent1" accent2="accent2" accent3="accent3" accent4="accent4" accent5="accent5" accent6="accent6" hlink="hlink" folHlink="folHlink"/>
  <p:transition>
    <p:fade/>
  </p:transition>
  <p:hf hdr="0" ftr="0" dt="0"/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MS PGothic"/>
          <a:cs typeface="+mj-cs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ea typeface="MS PGothic"/>
          <a:cs typeface="Arial" pitchFamily="34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ea typeface="MS PGothic"/>
          <a:cs typeface="Arial" pitchFamily="34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ea typeface="MS PGothic"/>
          <a:cs typeface="Arial" pitchFamily="34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ea typeface="MS PGothic"/>
          <a:cs typeface="Arial" pitchFamily="34" charset="0"/>
        </a:defRPr>
      </a:lvl5pPr>
      <a:lvl6pPr marL="457200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ea typeface="MS PGothic" pitchFamily="34" charset="-128"/>
          <a:cs typeface="Arial" pitchFamily="34" charset="0"/>
        </a:defRPr>
      </a:lvl6pPr>
      <a:lvl7pPr marL="914400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ea typeface="MS PGothic" pitchFamily="34" charset="-128"/>
          <a:cs typeface="Arial" pitchFamily="34" charset="0"/>
        </a:defRPr>
      </a:lvl7pPr>
      <a:lvl8pPr marL="1371600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ea typeface="MS PGothic" pitchFamily="34" charset="-128"/>
          <a:cs typeface="Arial" pitchFamily="34" charset="0"/>
        </a:defRPr>
      </a:lvl8pPr>
      <a:lvl9pPr marL="1828800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ea typeface="MS PGothic" pitchFamily="34" charset="-128"/>
          <a:cs typeface="Arial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000">
          <a:solidFill>
            <a:schemeClr val="tx1"/>
          </a:solidFill>
          <a:latin typeface="+mn-lt"/>
          <a:ea typeface="MS PGothic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MS PGothic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1600">
          <a:solidFill>
            <a:schemeClr val="tx1"/>
          </a:solidFill>
          <a:latin typeface="+mn-lt"/>
          <a:ea typeface="MS PGothic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1600">
          <a:solidFill>
            <a:schemeClr val="tx1"/>
          </a:solidFill>
          <a:latin typeface="+mn-lt"/>
          <a:ea typeface="MS PGothic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MS PGothic"/>
          <a:cs typeface="+mn-cs"/>
        </a:defRPr>
      </a:lvl5pPr>
      <a:lvl6pPr marL="19192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3764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8336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2908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-1"/>
            <a:ext cx="7123872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30017"/>
            <a:ext cx="8082998" cy="4452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938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DDE09-B544-9541-91DE-C8EEABB1D612}" type="datetimeFigureOut">
              <a:rPr lang="en-US" smtClean="0">
                <a:solidFill>
                  <a:srgbClr val="021D5B">
                    <a:tint val="75000"/>
                  </a:srgbClr>
                </a:solidFill>
              </a:rPr>
              <a:pPr/>
              <a:t>7/31/2020</a:t>
            </a:fld>
            <a:endParaRPr lang="en-US" dirty="0">
              <a:solidFill>
                <a:srgbClr val="021D5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21D5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740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5E6F5-4702-5C42-8986-89BB3E5031BB}" type="slidenum">
              <a:rPr lang="en-US" smtClean="0">
                <a:solidFill>
                  <a:srgbClr val="021D5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21D5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100975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432"/>
        </a:spcBef>
        <a:buClr>
          <a:srgbClr val="FFC241"/>
        </a:buClr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432"/>
        </a:spcBef>
        <a:buClr>
          <a:srgbClr val="FFC241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432"/>
        </a:spcBef>
        <a:buClr>
          <a:srgbClr val="FFC241"/>
        </a:buClr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432"/>
        </a:spcBef>
        <a:buClr>
          <a:srgbClr val="FFC241"/>
        </a:buClr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432"/>
        </a:spcBef>
        <a:buClr>
          <a:srgbClr val="FFC241"/>
        </a:buClr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-1"/>
            <a:ext cx="7123872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30017"/>
            <a:ext cx="8082998" cy="4452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938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DDE09-B544-9541-91DE-C8EEABB1D612}" type="datetimeFigureOut">
              <a:rPr lang="en-US" smtClean="0">
                <a:solidFill>
                  <a:srgbClr val="021D5B">
                    <a:tint val="75000"/>
                  </a:srgbClr>
                </a:solidFill>
              </a:rPr>
              <a:pPr/>
              <a:t>7/31/2020</a:t>
            </a:fld>
            <a:endParaRPr lang="en-US" dirty="0">
              <a:solidFill>
                <a:srgbClr val="021D5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21D5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740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5E6F5-4702-5C42-8986-89BB3E5031BB}" type="slidenum">
              <a:rPr lang="en-US" smtClean="0">
                <a:solidFill>
                  <a:srgbClr val="021D5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21D5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24061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432"/>
        </a:spcBef>
        <a:buClr>
          <a:srgbClr val="FFC241"/>
        </a:buClr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432"/>
        </a:spcBef>
        <a:buClr>
          <a:srgbClr val="FFC241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432"/>
        </a:spcBef>
        <a:buClr>
          <a:srgbClr val="FFC241"/>
        </a:buClr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432"/>
        </a:spcBef>
        <a:buClr>
          <a:srgbClr val="FFC241"/>
        </a:buClr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432"/>
        </a:spcBef>
        <a:buClr>
          <a:srgbClr val="FFC241"/>
        </a:buClr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tm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tmp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9200"/>
            <a:ext cx="4616648" cy="5029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2315759" y="5772670"/>
            <a:ext cx="2613124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738113"/>
            <a:ext cx="533400" cy="376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415" y="3740150"/>
            <a:ext cx="517585" cy="376687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5"/>
          <a:stretch/>
        </p:blipFill>
        <p:spPr>
          <a:xfrm>
            <a:off x="710976" y="3733800"/>
            <a:ext cx="508223" cy="385313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5"/>
          <a:stretch/>
        </p:blipFill>
        <p:spPr>
          <a:xfrm>
            <a:off x="168215" y="3733800"/>
            <a:ext cx="533400" cy="385313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1" y="4191000"/>
            <a:ext cx="579269" cy="394723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1" y="4572000"/>
            <a:ext cx="579269" cy="394723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1" y="4960124"/>
            <a:ext cx="579269" cy="394723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1" y="5313087"/>
            <a:ext cx="579269" cy="394723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1" y="5692259"/>
            <a:ext cx="579269" cy="394723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068" y="4571731"/>
            <a:ext cx="563732" cy="403944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068" y="4953475"/>
            <a:ext cx="563732" cy="403944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068" y="5313087"/>
            <a:ext cx="563732" cy="403944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068" y="5694415"/>
            <a:ext cx="563732" cy="40394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/>
          <a:srcRect l="3299" t="7592" r="4330" b="7963"/>
          <a:stretch/>
        </p:blipFill>
        <p:spPr>
          <a:xfrm>
            <a:off x="162561" y="4571731"/>
            <a:ext cx="544707" cy="3696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/>
          <a:srcRect l="3299" t="7592" r="4330" b="7963"/>
          <a:stretch/>
        </p:blipFill>
        <p:spPr>
          <a:xfrm>
            <a:off x="162561" y="4960124"/>
            <a:ext cx="544707" cy="36962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/>
          <a:srcRect l="3299" t="7592" r="4330" b="7963"/>
          <a:stretch/>
        </p:blipFill>
        <p:spPr>
          <a:xfrm>
            <a:off x="162561" y="5328694"/>
            <a:ext cx="544707" cy="3696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/>
          <a:srcRect l="3299" t="7592" r="4330" b="7963"/>
          <a:stretch/>
        </p:blipFill>
        <p:spPr>
          <a:xfrm>
            <a:off x="162561" y="5703351"/>
            <a:ext cx="544707" cy="395008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 bwMode="auto">
          <a:xfrm>
            <a:off x="76200" y="3650320"/>
            <a:ext cx="2263676" cy="534990"/>
          </a:xfrm>
          <a:prstGeom prst="rect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6200" y="4184300"/>
            <a:ext cx="1752600" cy="1987899"/>
          </a:xfrm>
          <a:prstGeom prst="rect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6200" y="3276600"/>
            <a:ext cx="2193985" cy="37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41238" y="3243748"/>
            <a:ext cx="21336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4" name="Picture 33" descr="Screen Clipp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931" y="4204630"/>
            <a:ext cx="563732" cy="40394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/>
          <a:srcRect l="3299" t="7592" r="4330" b="7963"/>
          <a:stretch/>
        </p:blipFill>
        <p:spPr>
          <a:xfrm>
            <a:off x="166270" y="4217386"/>
            <a:ext cx="544707" cy="369623"/>
          </a:xfrm>
          <a:prstGeom prst="rect">
            <a:avLst/>
          </a:prstGeom>
        </p:spPr>
      </p:pic>
      <p:sp>
        <p:nvSpPr>
          <p:cNvPr id="36" name="Title 1">
            <a:extLst>
              <a:ext uri="{FF2B5EF4-FFF2-40B4-BE49-F238E27FC236}">
                <a16:creationId xmlns="" xmlns:a16="http://schemas.microsoft.com/office/drawing/2014/main" id="{887ED0FF-6E7B-4A7D-BC1E-FB91EEFB1869}"/>
              </a:ext>
            </a:extLst>
          </p:cNvPr>
          <p:cNvSpPr txBox="1">
            <a:spLocks/>
          </p:cNvSpPr>
          <p:nvPr/>
        </p:nvSpPr>
        <p:spPr bwMode="auto">
          <a:xfrm>
            <a:off x="296891" y="2959411"/>
            <a:ext cx="1844615" cy="27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9pPr>
          </a:lstStyle>
          <a:p>
            <a:pPr algn="ctr"/>
            <a:r>
              <a:rPr lang="en-US" sz="1200" u="sng" kern="0" dirty="0" err="1" smtClean="0">
                <a:solidFill>
                  <a:schemeClr val="tx1"/>
                </a:solidFill>
              </a:rPr>
              <a:t>Endcap</a:t>
            </a:r>
            <a:r>
              <a:rPr lang="en-US" sz="1200" u="sng" kern="0" dirty="0" smtClean="0">
                <a:solidFill>
                  <a:schemeClr val="tx1"/>
                </a:solidFill>
              </a:rPr>
              <a:t> Header Card </a:t>
            </a:r>
            <a:endParaRPr lang="en-US" sz="900" u="sng" kern="0" dirty="0" smtClean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743200" y="3917815"/>
            <a:ext cx="2057400" cy="2995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4800600" y="1066800"/>
            <a:ext cx="0" cy="5410200"/>
          </a:xfrm>
          <a:prstGeom prst="line">
            <a:avLst/>
          </a:prstGeom>
          <a:ln/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40" name="Picture 39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152" y="1246536"/>
            <a:ext cx="3459780" cy="487722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7200" y="76200"/>
            <a:ext cx="861332" cy="457110"/>
          </a:xfrm>
          <a:prstGeom prst="rect">
            <a:avLst/>
          </a:prstGeom>
        </p:spPr>
      </p:pic>
      <p:cxnSp>
        <p:nvCxnSpPr>
          <p:cNvPr id="42" name="Straight Connector 41"/>
          <p:cNvCxnSpPr/>
          <p:nvPr/>
        </p:nvCxnSpPr>
        <p:spPr bwMode="auto">
          <a:xfrm>
            <a:off x="319573" y="1905000"/>
            <a:ext cx="3036179" cy="0"/>
          </a:xfrm>
          <a:prstGeom prst="line">
            <a:avLst/>
          </a:prstGeom>
          <a:ln w="28575"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 bwMode="auto">
          <a:xfrm>
            <a:off x="115837" y="1100667"/>
            <a:ext cx="4273211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4891421" y="1066800"/>
            <a:ext cx="425258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5410200" y="1879600"/>
            <a:ext cx="1981200" cy="0"/>
          </a:xfrm>
          <a:prstGeom prst="line">
            <a:avLst/>
          </a:prstGeom>
          <a:ln w="28575"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2" name="Title 1">
            <a:extLst>
              <a:ext uri="{FF2B5EF4-FFF2-40B4-BE49-F238E27FC236}">
                <a16:creationId xmlns="" xmlns:a16="http://schemas.microsoft.com/office/drawing/2014/main" id="{887ED0FF-6E7B-4A7D-BC1E-FB91EEFB1869}"/>
              </a:ext>
            </a:extLst>
          </p:cNvPr>
          <p:cNvSpPr txBox="1">
            <a:spLocks/>
          </p:cNvSpPr>
          <p:nvPr/>
        </p:nvSpPr>
        <p:spPr bwMode="auto">
          <a:xfrm>
            <a:off x="1166101" y="165400"/>
            <a:ext cx="6754763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9pPr>
          </a:lstStyle>
          <a:p>
            <a:pPr algn="ctr"/>
            <a:r>
              <a:rPr lang="en-US" sz="1600" kern="0" dirty="0" smtClean="0">
                <a:solidFill>
                  <a:srgbClr val="006600"/>
                </a:solidFill>
              </a:rPr>
              <a:t>June 17</a:t>
            </a:r>
            <a:r>
              <a:rPr lang="en-US" sz="1600" kern="0" baseline="30000" dirty="0" smtClean="0">
                <a:solidFill>
                  <a:srgbClr val="006600"/>
                </a:solidFill>
              </a:rPr>
              <a:t>th</a:t>
            </a:r>
            <a:r>
              <a:rPr lang="en-US" sz="1600" kern="0" dirty="0" smtClean="0">
                <a:solidFill>
                  <a:srgbClr val="006600"/>
                </a:solidFill>
              </a:rPr>
              <a:t> – Sept 1</a:t>
            </a:r>
            <a:r>
              <a:rPr lang="en-US" sz="1600" kern="0" baseline="30000" dirty="0" smtClean="0">
                <a:solidFill>
                  <a:srgbClr val="006600"/>
                </a:solidFill>
              </a:rPr>
              <a:t>th</a:t>
            </a:r>
            <a:r>
              <a:rPr lang="en-US" sz="1600" kern="0" dirty="0" smtClean="0">
                <a:solidFill>
                  <a:srgbClr val="006600"/>
                </a:solidFill>
              </a:rPr>
              <a:t> – Harder Seltzer &amp; Singles 7Rewards Offer</a:t>
            </a:r>
            <a:endParaRPr lang="en-US" sz="1050" kern="0" dirty="0" smtClean="0">
              <a:solidFill>
                <a:srgbClr val="006600"/>
              </a:solidFill>
            </a:endParaRPr>
          </a:p>
        </p:txBody>
      </p:sp>
      <p:sp>
        <p:nvSpPr>
          <p:cNvPr id="53" name="Title 1">
            <a:extLst>
              <a:ext uri="{FF2B5EF4-FFF2-40B4-BE49-F238E27FC236}">
                <a16:creationId xmlns="" xmlns:a16="http://schemas.microsoft.com/office/drawing/2014/main" id="{887ED0FF-6E7B-4A7D-BC1E-FB91EEFB1869}"/>
              </a:ext>
            </a:extLst>
          </p:cNvPr>
          <p:cNvSpPr txBox="1">
            <a:spLocks/>
          </p:cNvSpPr>
          <p:nvPr/>
        </p:nvSpPr>
        <p:spPr bwMode="auto">
          <a:xfrm>
            <a:off x="-1124940" y="1009130"/>
            <a:ext cx="6754763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9pPr>
          </a:lstStyle>
          <a:p>
            <a:pPr algn="ctr"/>
            <a:r>
              <a:rPr lang="en-US" sz="1800" kern="0" dirty="0" smtClean="0">
                <a:solidFill>
                  <a:srgbClr val="006600"/>
                </a:solidFill>
              </a:rPr>
              <a:t>Harder Seltzer 7Rewards Offer</a:t>
            </a:r>
            <a:endParaRPr lang="en-US" sz="1100" kern="0" dirty="0" smtClean="0">
              <a:solidFill>
                <a:srgbClr val="006600"/>
              </a:solidFill>
            </a:endParaRPr>
          </a:p>
        </p:txBody>
      </p:sp>
      <p:sp>
        <p:nvSpPr>
          <p:cNvPr id="54" name="Title 1">
            <a:extLst>
              <a:ext uri="{FF2B5EF4-FFF2-40B4-BE49-F238E27FC236}">
                <a16:creationId xmlns="" xmlns:a16="http://schemas.microsoft.com/office/drawing/2014/main" id="{887ED0FF-6E7B-4A7D-BC1E-FB91EEFB1869}"/>
              </a:ext>
            </a:extLst>
          </p:cNvPr>
          <p:cNvSpPr txBox="1">
            <a:spLocks/>
          </p:cNvSpPr>
          <p:nvPr/>
        </p:nvSpPr>
        <p:spPr bwMode="auto">
          <a:xfrm>
            <a:off x="3564660" y="1003132"/>
            <a:ext cx="6754763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9pPr>
          </a:lstStyle>
          <a:p>
            <a:pPr algn="ctr"/>
            <a:r>
              <a:rPr lang="en-US" sz="1800" kern="0" dirty="0" smtClean="0">
                <a:solidFill>
                  <a:srgbClr val="006600"/>
                </a:solidFill>
              </a:rPr>
              <a:t>Singles 7Rewards Offer</a:t>
            </a:r>
            <a:endParaRPr lang="en-US" sz="1100" kern="0" dirty="0" smtClean="0">
              <a:solidFill>
                <a:srgbClr val="006600"/>
              </a:solidFill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589918" y="3733800"/>
            <a:ext cx="2613124" cy="4467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Title 1">
            <a:extLst>
              <a:ext uri="{FF2B5EF4-FFF2-40B4-BE49-F238E27FC236}">
                <a16:creationId xmlns="" xmlns:a16="http://schemas.microsoft.com/office/drawing/2014/main" id="{887ED0FF-6E7B-4A7D-BC1E-FB91EEFB1869}"/>
              </a:ext>
            </a:extLst>
          </p:cNvPr>
          <p:cNvSpPr txBox="1">
            <a:spLocks/>
          </p:cNvSpPr>
          <p:nvPr/>
        </p:nvSpPr>
        <p:spPr bwMode="auto">
          <a:xfrm>
            <a:off x="2431891" y="3383428"/>
            <a:ext cx="1975048" cy="582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9pPr>
          </a:lstStyle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6600"/>
                </a:solidFill>
              </a:rPr>
              <a:t>Cooler Door Decal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6600"/>
                </a:solidFill>
              </a:rPr>
              <a:t>Display Case Card</a:t>
            </a:r>
            <a:endParaRPr lang="en-US" sz="900" kern="0" dirty="0">
              <a:solidFill>
                <a:srgbClr val="0066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200" kern="0" dirty="0" smtClean="0">
              <a:solidFill>
                <a:srgbClr val="006600"/>
              </a:solidFill>
            </a:endParaRPr>
          </a:p>
        </p:txBody>
      </p:sp>
      <p:sp>
        <p:nvSpPr>
          <p:cNvPr id="57" name="Title 1">
            <a:extLst>
              <a:ext uri="{FF2B5EF4-FFF2-40B4-BE49-F238E27FC236}">
                <a16:creationId xmlns="" xmlns:a16="http://schemas.microsoft.com/office/drawing/2014/main" id="{887ED0FF-6E7B-4A7D-BC1E-FB91EEFB1869}"/>
              </a:ext>
            </a:extLst>
          </p:cNvPr>
          <p:cNvSpPr txBox="1">
            <a:spLocks/>
          </p:cNvSpPr>
          <p:nvPr/>
        </p:nvSpPr>
        <p:spPr bwMode="auto">
          <a:xfrm>
            <a:off x="6030187" y="3366494"/>
            <a:ext cx="1975048" cy="582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9pPr>
          </a:lstStyle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400" kern="0" dirty="0" smtClean="0">
                <a:solidFill>
                  <a:srgbClr val="006600"/>
                </a:solidFill>
              </a:rPr>
              <a:t>Cooler Door Decal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400" kern="0" dirty="0" smtClean="0">
              <a:solidFill>
                <a:srgbClr val="006600"/>
              </a:solidFill>
            </a:endParaRPr>
          </a:p>
        </p:txBody>
      </p:sp>
      <p:sp>
        <p:nvSpPr>
          <p:cNvPr id="58" name="Title 1">
            <a:extLst>
              <a:ext uri="{FF2B5EF4-FFF2-40B4-BE49-F238E27FC236}">
                <a16:creationId xmlns="" xmlns:a16="http://schemas.microsoft.com/office/drawing/2014/main" id="{887ED0FF-6E7B-4A7D-BC1E-FB91EEFB1869}"/>
              </a:ext>
            </a:extLst>
          </p:cNvPr>
          <p:cNvSpPr txBox="1">
            <a:spLocks/>
          </p:cNvSpPr>
          <p:nvPr/>
        </p:nvSpPr>
        <p:spPr bwMode="auto">
          <a:xfrm>
            <a:off x="3754967" y="5688057"/>
            <a:ext cx="6754763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9pPr>
          </a:lstStyle>
          <a:p>
            <a:pPr algn="ctr"/>
            <a:r>
              <a:rPr lang="en-US" sz="1100" kern="0" dirty="0" smtClean="0">
                <a:solidFill>
                  <a:srgbClr val="006600"/>
                </a:solidFill>
              </a:rPr>
              <a:t>*Offer Includes ALL Single Serve </a:t>
            </a:r>
          </a:p>
        </p:txBody>
      </p:sp>
      <p:pic>
        <p:nvPicPr>
          <p:cNvPr id="59" name="Picture 58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768" y="4608573"/>
            <a:ext cx="2509728" cy="621847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 bwMode="auto">
          <a:xfrm>
            <a:off x="5893988" y="4108072"/>
            <a:ext cx="2613124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1" name="Picture 60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235" y="4081335"/>
            <a:ext cx="1405967" cy="527238"/>
          </a:xfrm>
          <a:prstGeom prst="rect">
            <a:avLst/>
          </a:prstGeom>
        </p:spPr>
      </p:pic>
      <p:pic>
        <p:nvPicPr>
          <p:cNvPr id="62" name="Picture 61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754" y="4105016"/>
            <a:ext cx="472481" cy="510584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 bwMode="auto">
          <a:xfrm>
            <a:off x="2515310" y="4277118"/>
            <a:ext cx="1981200" cy="1460784"/>
          </a:xfrm>
          <a:prstGeom prst="rect">
            <a:avLst/>
          </a:prstGeom>
          <a:noFill/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5818754" y="4109908"/>
            <a:ext cx="2528742" cy="1692995"/>
          </a:xfrm>
          <a:prstGeom prst="rect">
            <a:avLst/>
          </a:prstGeom>
          <a:noFill/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Title 1">
            <a:extLst>
              <a:ext uri="{FF2B5EF4-FFF2-40B4-BE49-F238E27FC236}">
                <a16:creationId xmlns="" xmlns:a16="http://schemas.microsoft.com/office/drawing/2014/main" id="{887ED0FF-6E7B-4A7D-BC1E-FB91EEFB1869}"/>
              </a:ext>
            </a:extLst>
          </p:cNvPr>
          <p:cNvSpPr txBox="1">
            <a:spLocks/>
          </p:cNvSpPr>
          <p:nvPr/>
        </p:nvSpPr>
        <p:spPr bwMode="auto">
          <a:xfrm>
            <a:off x="2053218" y="6373382"/>
            <a:ext cx="5494763" cy="27294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9pPr>
          </a:lstStyle>
          <a:p>
            <a:pPr algn="ctr"/>
            <a:r>
              <a:rPr lang="en-US" sz="900" kern="0" dirty="0" smtClean="0">
                <a:solidFill>
                  <a:schemeClr val="tx1"/>
                </a:solidFill>
              </a:rPr>
              <a:t>*stores should have received ALL the POS in there Monthly Kit. Please check at store level.  </a:t>
            </a:r>
          </a:p>
        </p:txBody>
      </p:sp>
    </p:spTree>
    <p:extLst>
      <p:ext uri="{BB962C8B-B14F-4D97-AF65-F5344CB8AC3E}">
        <p14:creationId xmlns:p14="http://schemas.microsoft.com/office/powerpoint/2010/main" val="370195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887ED0FF-6E7B-4A7D-BC1E-FB91EEFB1869}"/>
              </a:ext>
            </a:extLst>
          </p:cNvPr>
          <p:cNvSpPr txBox="1">
            <a:spLocks/>
          </p:cNvSpPr>
          <p:nvPr/>
        </p:nvSpPr>
        <p:spPr bwMode="auto">
          <a:xfrm>
            <a:off x="1208138" y="268449"/>
            <a:ext cx="6754763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9pPr>
          </a:lstStyle>
          <a:p>
            <a:pPr algn="ctr"/>
            <a:r>
              <a:rPr lang="en-US" sz="2000" kern="0" dirty="0" smtClean="0">
                <a:solidFill>
                  <a:srgbClr val="006600"/>
                </a:solidFill>
              </a:rPr>
              <a:t>May 29</a:t>
            </a:r>
            <a:r>
              <a:rPr lang="en-US" sz="2000" kern="0" baseline="30000" dirty="0" smtClean="0">
                <a:solidFill>
                  <a:srgbClr val="006600"/>
                </a:solidFill>
              </a:rPr>
              <a:t>th</a:t>
            </a:r>
            <a:r>
              <a:rPr lang="en-US" sz="2000" kern="0" dirty="0" smtClean="0">
                <a:solidFill>
                  <a:srgbClr val="006600"/>
                </a:solidFill>
              </a:rPr>
              <a:t> – Sept 1</a:t>
            </a:r>
            <a:r>
              <a:rPr lang="en-US" sz="2000" kern="0" baseline="30000" dirty="0" smtClean="0">
                <a:solidFill>
                  <a:srgbClr val="006600"/>
                </a:solidFill>
              </a:rPr>
              <a:t>th</a:t>
            </a:r>
            <a:r>
              <a:rPr lang="en-US" sz="2000" kern="0" dirty="0" smtClean="0">
                <a:solidFill>
                  <a:srgbClr val="006600"/>
                </a:solidFill>
              </a:rPr>
              <a:t> – 12pk SUMMER KVI </a:t>
            </a:r>
            <a:r>
              <a:rPr lang="en-US" sz="1200" kern="0" dirty="0" smtClean="0">
                <a:solidFill>
                  <a:srgbClr val="006600"/>
                </a:solidFill>
              </a:rPr>
              <a:t>(Know value item)</a:t>
            </a:r>
          </a:p>
          <a:p>
            <a:pPr algn="ctr"/>
            <a:endParaRPr lang="en-US" sz="1200" kern="0" dirty="0" smtClean="0">
              <a:solidFill>
                <a:srgbClr val="006600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4336156" cy="374936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00" y="1322501"/>
            <a:ext cx="3098800" cy="239665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00" y="4191000"/>
            <a:ext cx="3201814" cy="2362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887ED0FF-6E7B-4A7D-BC1E-FB91EEFB1869}"/>
              </a:ext>
            </a:extLst>
          </p:cNvPr>
          <p:cNvSpPr txBox="1">
            <a:spLocks/>
          </p:cNvSpPr>
          <p:nvPr/>
        </p:nvSpPr>
        <p:spPr bwMode="auto">
          <a:xfrm>
            <a:off x="-914400" y="1461494"/>
            <a:ext cx="6754763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9pPr>
          </a:lstStyle>
          <a:p>
            <a:pPr algn="ctr"/>
            <a:r>
              <a:rPr lang="en-US" sz="1200" kern="0" dirty="0" smtClean="0">
                <a:solidFill>
                  <a:srgbClr val="006600"/>
                </a:solidFill>
              </a:rPr>
              <a:t>ALL BRANCHES POS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887ED0FF-6E7B-4A7D-BC1E-FB91EEFB1869}"/>
              </a:ext>
            </a:extLst>
          </p:cNvPr>
          <p:cNvSpPr txBox="1">
            <a:spLocks/>
          </p:cNvSpPr>
          <p:nvPr/>
        </p:nvSpPr>
        <p:spPr bwMode="auto">
          <a:xfrm>
            <a:off x="3735325" y="985124"/>
            <a:ext cx="6754763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9pPr>
          </a:lstStyle>
          <a:p>
            <a:pPr algn="ctr"/>
            <a:r>
              <a:rPr lang="en-US" sz="1200" kern="0" dirty="0" smtClean="0">
                <a:solidFill>
                  <a:srgbClr val="006600"/>
                </a:solidFill>
              </a:rPr>
              <a:t>WYD COOLER DOOR DECAL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887ED0FF-6E7B-4A7D-BC1E-FB91EEFB1869}"/>
              </a:ext>
            </a:extLst>
          </p:cNvPr>
          <p:cNvSpPr txBox="1">
            <a:spLocks/>
          </p:cNvSpPr>
          <p:nvPr/>
        </p:nvSpPr>
        <p:spPr bwMode="auto">
          <a:xfrm>
            <a:off x="3683818" y="3858152"/>
            <a:ext cx="6754763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9pPr>
          </a:lstStyle>
          <a:p>
            <a:pPr algn="ctr"/>
            <a:r>
              <a:rPr lang="en-US" sz="1000" kern="0" dirty="0" smtClean="0">
                <a:solidFill>
                  <a:srgbClr val="006600"/>
                </a:solidFill>
              </a:rPr>
              <a:t>ALL OTHER BRANCHES COOLER DOOR DECAL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887ED0FF-6E7B-4A7D-BC1E-FB91EEFB1869}"/>
              </a:ext>
            </a:extLst>
          </p:cNvPr>
          <p:cNvSpPr txBox="1">
            <a:spLocks/>
          </p:cNvSpPr>
          <p:nvPr/>
        </p:nvSpPr>
        <p:spPr bwMode="auto">
          <a:xfrm>
            <a:off x="304800" y="5976172"/>
            <a:ext cx="3657600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160"/>
                </a:solidFill>
                <a:latin typeface="Arial" charset="0"/>
              </a:defRPr>
            </a:lvl9pPr>
          </a:lstStyle>
          <a:p>
            <a:pPr algn="ctr"/>
            <a:r>
              <a:rPr lang="en-US" sz="1050" kern="0" dirty="0" smtClean="0">
                <a:solidFill>
                  <a:schemeClr val="tx1"/>
                </a:solidFill>
              </a:rPr>
              <a:t>* Display case cards are being printed for each Brand Corona,Heineken,Coorslight and Miller Lite 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200" y="76200"/>
            <a:ext cx="861332" cy="45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2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FDE48B"/>
      </a:dk2>
      <a:lt2>
        <a:srgbClr val="888888"/>
      </a:lt2>
      <a:accent1>
        <a:srgbClr val="7FABD2"/>
      </a:accent1>
      <a:accent2>
        <a:srgbClr val="FCC917"/>
      </a:accent2>
      <a:accent3>
        <a:srgbClr val="FFFFFF"/>
      </a:accent3>
      <a:accent4>
        <a:srgbClr val="000000"/>
      </a:accent4>
      <a:accent5>
        <a:srgbClr val="C0D2E5"/>
      </a:accent5>
      <a:accent6>
        <a:srgbClr val="E4B614"/>
      </a:accent6>
      <a:hlink>
        <a:srgbClr val="BFD5E9"/>
      </a:hlink>
      <a:folHlink>
        <a:srgbClr val="7BBE4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FDE48B"/>
        </a:dk2>
        <a:lt2>
          <a:srgbClr val="888888"/>
        </a:lt2>
        <a:accent1>
          <a:srgbClr val="7FABD2"/>
        </a:accent1>
        <a:accent2>
          <a:srgbClr val="FCC917"/>
        </a:accent2>
        <a:accent3>
          <a:srgbClr val="FFFFFF"/>
        </a:accent3>
        <a:accent4>
          <a:srgbClr val="000000"/>
        </a:accent4>
        <a:accent5>
          <a:srgbClr val="C0D2E5"/>
        </a:accent5>
        <a:accent6>
          <a:srgbClr val="E4B614"/>
        </a:accent6>
        <a:hlink>
          <a:srgbClr val="BFD5E9"/>
        </a:hlink>
        <a:folHlink>
          <a:srgbClr val="7BBE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8_Oriel">
  <a:themeElements>
    <a:clrScheme name="">
      <a:dk1>
        <a:srgbClr val="000000"/>
      </a:dk1>
      <a:lt1>
        <a:srgbClr val="FFFFFF"/>
      </a:lt1>
      <a:dk2>
        <a:srgbClr val="003300"/>
      </a:dk2>
      <a:lt2>
        <a:srgbClr val="FFCD15"/>
      </a:lt2>
      <a:accent1>
        <a:srgbClr val="FE8637"/>
      </a:accent1>
      <a:accent2>
        <a:srgbClr val="DA0000"/>
      </a:accent2>
      <a:accent3>
        <a:srgbClr val="FFFFFF"/>
      </a:accent3>
      <a:accent4>
        <a:srgbClr val="000000"/>
      </a:accent4>
      <a:accent5>
        <a:srgbClr val="FEC3AE"/>
      </a:accent5>
      <a:accent6>
        <a:srgbClr val="C50000"/>
      </a:accent6>
      <a:hlink>
        <a:srgbClr val="E3490B"/>
      </a:hlink>
      <a:folHlink>
        <a:srgbClr val="3B435B"/>
      </a:folHlink>
    </a:clrScheme>
    <a:fontScheme name="14_Oriel">
      <a:majorFont>
        <a:latin typeface="Arial"/>
        <a:ea typeface="MS PGothic"/>
        <a:cs typeface="Arial"/>
      </a:majorFont>
      <a:minorFont>
        <a:latin typeface="Arial"/>
        <a:ea typeface="MS PGothic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Oriel 1">
        <a:dk1>
          <a:srgbClr val="000000"/>
        </a:dk1>
        <a:lt1>
          <a:srgbClr val="FFFFFF"/>
        </a:lt1>
        <a:dk2>
          <a:srgbClr val="575F6D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FFFFFF"/>
        </a:accent3>
        <a:accent4>
          <a:srgbClr val="000000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4_Office Theme">
  <a:themeElements>
    <a:clrScheme name="Custom 21">
      <a:dk1>
        <a:srgbClr val="021D5B"/>
      </a:dk1>
      <a:lt1>
        <a:srgbClr val="FFFFFF"/>
      </a:lt1>
      <a:dk2>
        <a:srgbClr val="0077C0"/>
      </a:dk2>
      <a:lt2>
        <a:srgbClr val="E7E6E6"/>
      </a:lt2>
      <a:accent1>
        <a:srgbClr val="021D5B"/>
      </a:accent1>
      <a:accent2>
        <a:srgbClr val="0077C0"/>
      </a:accent2>
      <a:accent3>
        <a:srgbClr val="FEC240"/>
      </a:accent3>
      <a:accent4>
        <a:srgbClr val="939598"/>
      </a:accent4>
      <a:accent5>
        <a:srgbClr val="F04923"/>
      </a:accent5>
      <a:accent6>
        <a:srgbClr val="333E47"/>
      </a:accent6>
      <a:hlink>
        <a:srgbClr val="0077C0"/>
      </a:hlink>
      <a:folHlink>
        <a:srgbClr val="F05A2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Custom 21">
      <a:dk1>
        <a:srgbClr val="021D5B"/>
      </a:dk1>
      <a:lt1>
        <a:srgbClr val="FFFFFF"/>
      </a:lt1>
      <a:dk2>
        <a:srgbClr val="0077C0"/>
      </a:dk2>
      <a:lt2>
        <a:srgbClr val="E7E6E6"/>
      </a:lt2>
      <a:accent1>
        <a:srgbClr val="021D5B"/>
      </a:accent1>
      <a:accent2>
        <a:srgbClr val="0077C0"/>
      </a:accent2>
      <a:accent3>
        <a:srgbClr val="FEC240"/>
      </a:accent3>
      <a:accent4>
        <a:srgbClr val="939598"/>
      </a:accent4>
      <a:accent5>
        <a:srgbClr val="F04923"/>
      </a:accent5>
      <a:accent6>
        <a:srgbClr val="333E47"/>
      </a:accent6>
      <a:hlink>
        <a:srgbClr val="0077C0"/>
      </a:hlink>
      <a:folHlink>
        <a:srgbClr val="F05A2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72324</TotalTime>
  <Words>97</Words>
  <Application>Microsoft Office PowerPoint</Application>
  <PresentationFormat>On-screen Show (4:3)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ＭＳ Ｐゴシック</vt:lpstr>
      <vt:lpstr>ＭＳ Ｐゴシック</vt:lpstr>
      <vt:lpstr>Arial</vt:lpstr>
      <vt:lpstr>Calibri</vt:lpstr>
      <vt:lpstr>Century Gothic</vt:lpstr>
      <vt:lpstr>Wingdings</vt:lpstr>
      <vt:lpstr>Wingdings 2</vt:lpstr>
      <vt:lpstr>1_Blank</vt:lpstr>
      <vt:lpstr>18_Oriel</vt:lpstr>
      <vt:lpstr>14_Office Theme</vt:lpstr>
      <vt:lpstr>4_Office Theme</vt:lpstr>
      <vt:lpstr>PowerPoint Presentation</vt:lpstr>
      <vt:lpstr>PowerPoint Presentation</vt:lpstr>
    </vt:vector>
  </TitlesOfParts>
  <Company>7-Eleven,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 Leggett</dc:creator>
  <cp:lastModifiedBy>Cillo, Vincent</cp:lastModifiedBy>
  <cp:revision>1221</cp:revision>
  <cp:lastPrinted>2020-02-20T20:44:07Z</cp:lastPrinted>
  <dcterms:created xsi:type="dcterms:W3CDTF">2014-03-20T01:26:19Z</dcterms:created>
  <dcterms:modified xsi:type="dcterms:W3CDTF">2020-07-31T14:22:19Z</dcterms:modified>
</cp:coreProperties>
</file>