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mer, Eric" userId="aee1824b-4738-4700-9646-09d8f8dc0f10" providerId="ADAL" clId="{564252E5-B543-4D47-8DF6-9A9DF744031E}"/>
    <pc:docChg chg="modSld">
      <pc:chgData name="Elmer, Eric" userId="aee1824b-4738-4700-9646-09d8f8dc0f10" providerId="ADAL" clId="{564252E5-B543-4D47-8DF6-9A9DF744031E}" dt="2020-04-24T15:36:56.913" v="64" actId="20577"/>
      <pc:docMkLst>
        <pc:docMk/>
      </pc:docMkLst>
      <pc:sldChg chg="modSp">
        <pc:chgData name="Elmer, Eric" userId="aee1824b-4738-4700-9646-09d8f8dc0f10" providerId="ADAL" clId="{564252E5-B543-4D47-8DF6-9A9DF744031E}" dt="2020-04-24T15:35:47.720" v="34" actId="20577"/>
        <pc:sldMkLst>
          <pc:docMk/>
          <pc:sldMk cId="4068023253" sldId="366"/>
        </pc:sldMkLst>
        <pc:spChg chg="mod">
          <ac:chgData name="Elmer, Eric" userId="aee1824b-4738-4700-9646-09d8f8dc0f10" providerId="ADAL" clId="{564252E5-B543-4D47-8DF6-9A9DF744031E}" dt="2020-04-24T15:35:47.720" v="34" actId="20577"/>
          <ac:spMkLst>
            <pc:docMk/>
            <pc:sldMk cId="4068023253" sldId="366"/>
            <ac:spMk id="6" creationId="{DED777B0-2301-43DE-8549-54B979EA41C2}"/>
          </ac:spMkLst>
        </pc:spChg>
      </pc:sldChg>
      <pc:sldChg chg="modSp">
        <pc:chgData name="Elmer, Eric" userId="aee1824b-4738-4700-9646-09d8f8dc0f10" providerId="ADAL" clId="{564252E5-B543-4D47-8DF6-9A9DF744031E}" dt="2020-04-24T15:36:56.913" v="64" actId="20577"/>
        <pc:sldMkLst>
          <pc:docMk/>
          <pc:sldMk cId="3804432543" sldId="367"/>
        </pc:sldMkLst>
        <pc:graphicFrameChg chg="mod modGraphic">
          <ac:chgData name="Elmer, Eric" userId="aee1824b-4738-4700-9646-09d8f8dc0f10" providerId="ADAL" clId="{564252E5-B543-4D47-8DF6-9A9DF744031E}" dt="2020-04-24T15:36:56.913" v="64" actId="20577"/>
          <ac:graphicFrameMkLst>
            <pc:docMk/>
            <pc:sldMk cId="3804432543" sldId="367"/>
            <ac:graphicFrameMk id="9" creationId="{64DC587D-DBCA-4309-A722-E58F21AEBAD7}"/>
          </ac:graphicFrameMkLst>
        </pc:graphicFrameChg>
      </pc:sldChg>
    </pc:docChg>
  </pc:docChgLst>
  <pc:docChgLst>
    <pc:chgData name="Elmer, Eric" userId="aee1824b-4738-4700-9646-09d8f8dc0f10" providerId="ADAL" clId="{CA875388-DE25-4DD3-A70E-3A3942C5E902}"/>
    <pc:docChg chg="modSld">
      <pc:chgData name="Elmer, Eric" userId="aee1824b-4738-4700-9646-09d8f8dc0f10" providerId="ADAL" clId="{CA875388-DE25-4DD3-A70E-3A3942C5E902}" dt="2020-05-07T12:06:31.552" v="340" actId="20577"/>
      <pc:docMkLst>
        <pc:docMk/>
      </pc:docMkLst>
      <pc:sldChg chg="modSp">
        <pc:chgData name="Elmer, Eric" userId="aee1824b-4738-4700-9646-09d8f8dc0f10" providerId="ADAL" clId="{CA875388-DE25-4DD3-A70E-3A3942C5E902}" dt="2020-05-07T12:06:31.552" v="340" actId="20577"/>
        <pc:sldMkLst>
          <pc:docMk/>
          <pc:sldMk cId="4068023253" sldId="366"/>
        </pc:sldMkLst>
        <pc:spChg chg="mod">
          <ac:chgData name="Elmer, Eric" userId="aee1824b-4738-4700-9646-09d8f8dc0f10" providerId="ADAL" clId="{CA875388-DE25-4DD3-A70E-3A3942C5E902}" dt="2020-05-07T12:06:31.552" v="340" actId="20577"/>
          <ac:spMkLst>
            <pc:docMk/>
            <pc:sldMk cId="4068023253" sldId="366"/>
            <ac:spMk id="6" creationId="{DED777B0-2301-43DE-8549-54B979EA41C2}"/>
          </ac:spMkLst>
        </pc:spChg>
      </pc:sldChg>
    </pc:docChg>
  </pc:docChgLst>
  <pc:docChgLst>
    <pc:chgData name="Eric Elmer" userId="aee1824b-4738-4700-9646-09d8f8dc0f10" providerId="ADAL" clId="{CA875388-DE25-4DD3-A70E-3A3942C5E902}"/>
    <pc:docChg chg="custSel modSld">
      <pc:chgData name="Eric Elmer" userId="aee1824b-4738-4700-9646-09d8f8dc0f10" providerId="ADAL" clId="{CA875388-DE25-4DD3-A70E-3A3942C5E902}" dt="2020-05-05T12:17:25.630" v="4" actId="1076"/>
      <pc:docMkLst>
        <pc:docMk/>
      </pc:docMkLst>
      <pc:sldChg chg="addSp delSp modSp">
        <pc:chgData name="Eric Elmer" userId="aee1824b-4738-4700-9646-09d8f8dc0f10" providerId="ADAL" clId="{CA875388-DE25-4DD3-A70E-3A3942C5E902}" dt="2020-05-05T12:17:25.630" v="4" actId="1076"/>
        <pc:sldMkLst>
          <pc:docMk/>
          <pc:sldMk cId="4068023253" sldId="366"/>
        </pc:sldMkLst>
        <pc:spChg chg="mod">
          <ac:chgData name="Eric Elmer" userId="aee1824b-4738-4700-9646-09d8f8dc0f10" providerId="ADAL" clId="{CA875388-DE25-4DD3-A70E-3A3942C5E902}" dt="2020-05-05T12:15:41.286" v="2" actId="20577"/>
          <ac:spMkLst>
            <pc:docMk/>
            <pc:sldMk cId="4068023253" sldId="366"/>
            <ac:spMk id="6" creationId="{DED777B0-2301-43DE-8549-54B979EA41C2}"/>
          </ac:spMkLst>
        </pc:spChg>
        <pc:picChg chg="del">
          <ac:chgData name="Eric Elmer" userId="aee1824b-4738-4700-9646-09d8f8dc0f10" providerId="ADAL" clId="{CA875388-DE25-4DD3-A70E-3A3942C5E902}" dt="2020-05-05T12:15:32.679" v="0" actId="478"/>
          <ac:picMkLst>
            <pc:docMk/>
            <pc:sldMk cId="4068023253" sldId="366"/>
            <ac:picMk id="21" creationId="{19BDBF3A-4B2F-4524-97BB-501E0A832A89}"/>
          </ac:picMkLst>
        </pc:picChg>
        <pc:picChg chg="add mod">
          <ac:chgData name="Eric Elmer" userId="aee1824b-4738-4700-9646-09d8f8dc0f10" providerId="ADAL" clId="{CA875388-DE25-4DD3-A70E-3A3942C5E902}" dt="2020-05-05T12:17:25.630" v="4" actId="1076"/>
          <ac:picMkLst>
            <pc:docMk/>
            <pc:sldMk cId="4068023253" sldId="366"/>
            <ac:picMk id="22" creationId="{8F6D942B-54AF-479F-9F41-C176222D9D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="" xmlns:a16="http://schemas.microsoft.com/office/drawing/2014/main" id="{B71B0A98-93E0-734A-BEF6-7A41AE2AC0AB}"/>
              </a:ext>
            </a:extLst>
          </p:cNvPr>
          <p:cNvSpPr/>
          <p:nvPr userDrawn="1"/>
        </p:nvSpPr>
        <p:spPr>
          <a:xfrm>
            <a:off x="0" y="399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="" xmlns:a16="http://schemas.microsoft.com/office/drawing/2014/main" id="{F492E07A-3397-9C4A-B6B2-8B0FCA549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59" y="5608001"/>
            <a:ext cx="2911292" cy="685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7F06A-FB22-8741-91FC-07514A4F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472403"/>
            <a:ext cx="9144000" cy="238740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9066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4C569E-0366-374B-A268-F84007F65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952238"/>
            <a:ext cx="9144000" cy="1655777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66996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43" name="object 48">
            <a:extLst>
              <a:ext uri="{FF2B5EF4-FFF2-40B4-BE49-F238E27FC236}">
                <a16:creationId xmlns="" xmlns:a16="http://schemas.microsoft.com/office/drawing/2014/main" id="{309ADFB1-60BB-5C49-B2B3-D732E780FD1B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7" name="Text Placeholder 4">
            <a:extLst>
              <a:ext uri="{FF2B5EF4-FFF2-40B4-BE49-F238E27FC236}">
                <a16:creationId xmlns="" xmlns:a16="http://schemas.microsoft.com/office/drawing/2014/main" id="{F2E527D4-050D-C944-9906-481BFC54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E2EA9D1-28EB-174B-ADBB-03799B2E3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015" y="4672774"/>
            <a:ext cx="3881724" cy="1108985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="" xmlns:a16="http://schemas.microsoft.com/office/drawing/2014/main" id="{5814C740-D145-E146-B983-1296DE5A096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838081" y="1473274"/>
            <a:ext cx="2772659" cy="277246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49" name="Chart Placeholder 8">
            <a:extLst>
              <a:ext uri="{FF2B5EF4-FFF2-40B4-BE49-F238E27FC236}">
                <a16:creationId xmlns="" xmlns:a16="http://schemas.microsoft.com/office/drawing/2014/main" id="{06FC8606-0AD2-BB40-9B61-DD3E319961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913633" y="1473274"/>
            <a:ext cx="2772659" cy="277246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50" name="Text Placeholder 4">
            <a:extLst>
              <a:ext uri="{FF2B5EF4-FFF2-40B4-BE49-F238E27FC236}">
                <a16:creationId xmlns="" xmlns:a16="http://schemas.microsoft.com/office/drawing/2014/main" id="{10327206-4677-5C4B-AEBE-8E63ECCCC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8081" y="4245724"/>
            <a:ext cx="2772659" cy="1536021"/>
          </a:xfrm>
          <a:prstGeom prst="rect">
            <a:avLst/>
          </a:prstGeom>
        </p:spPr>
        <p:txBody>
          <a:bodyPr lIns="91408" tIns="45704" rIns="91408" bIns="45704"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="" xmlns:a16="http://schemas.microsoft.com/office/drawing/2014/main" id="{D8BBC3C5-5969-8049-B44E-34D4B206B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3633" y="4245724"/>
            <a:ext cx="2772659" cy="1536021"/>
          </a:xfrm>
          <a:prstGeom prst="rect">
            <a:avLst/>
          </a:prstGeom>
        </p:spPr>
        <p:txBody>
          <a:bodyPr lIns="91408" tIns="45704" rIns="91408" bIns="45704"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="" xmlns:a16="http://schemas.microsoft.com/office/drawing/2014/main" id="{EAF90F4A-B4A6-004E-A716-8EFDDD24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15" y="2177657"/>
            <a:ext cx="3881724" cy="2495219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119ECDD-E008-7443-9A58-ED482E0E6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22" name="Text Placeholder 38">
            <a:extLst>
              <a:ext uri="{FF2B5EF4-FFF2-40B4-BE49-F238E27FC236}">
                <a16:creationId xmlns="" xmlns:a16="http://schemas.microsoft.com/office/drawing/2014/main" id="{224BC6FE-C342-D14D-A957-12AB0CBB8B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B4897A5B-9C38-5649-A059-B5F4E7EB1BEC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20909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041" y="1206557"/>
            <a:ext cx="9144000" cy="163668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41" name="object 48">
            <a:extLst>
              <a:ext uri="{FF2B5EF4-FFF2-40B4-BE49-F238E27FC236}">
                <a16:creationId xmlns=""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="" xmlns:a16="http://schemas.microsoft.com/office/drawing/2014/main" id="{F210FA11-5729-CE42-91D2-58452D621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3277" y="3028176"/>
            <a:ext cx="2857915" cy="794037"/>
          </a:xfrm>
          <a:prstGeom prst="rect">
            <a:avLst/>
          </a:prstGeom>
          <a:solidFill>
            <a:schemeClr val="accent1"/>
          </a:solidFill>
        </p:spPr>
        <p:txBody>
          <a:bodyPr lIns="91408" tIns="45704" rIns="91408" bIns="45704" anchor="ctr"/>
          <a:lstStyle>
            <a:lvl1pPr algn="ctr"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="" xmlns:a16="http://schemas.microsoft.com/office/drawing/2014/main" id="{0C1FB498-EC5F-274D-9A76-B3C736FC7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4669" y="3028176"/>
            <a:ext cx="2857915" cy="794037"/>
          </a:xfrm>
          <a:prstGeom prst="rect">
            <a:avLst/>
          </a:prstGeom>
          <a:solidFill>
            <a:schemeClr val="accent1"/>
          </a:solidFill>
        </p:spPr>
        <p:txBody>
          <a:bodyPr lIns="91408" tIns="45704" rIns="91408" bIns="45704" anchor="ctr"/>
          <a:lstStyle>
            <a:lvl1pPr algn="ctr"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="" xmlns:a16="http://schemas.microsoft.com/office/drawing/2014/main" id="{41A16A90-ECB1-3147-BBFA-631428CFD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277" y="3949861"/>
            <a:ext cx="2857915" cy="1845120"/>
          </a:xfrm>
          <a:prstGeom prst="rect">
            <a:avLst/>
          </a:prstGeom>
        </p:spPr>
        <p:txBody>
          <a:bodyPr lIns="91408" tIns="45704" rIns="91408" bIns="45704"/>
          <a:lstStyle>
            <a:lvl1pPr algn="ctr">
              <a:defRPr sz="18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="" xmlns:a16="http://schemas.microsoft.com/office/drawing/2014/main" id="{1D2473AC-0D41-0146-B38F-357205A37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4669" y="3949861"/>
            <a:ext cx="2857915" cy="1845120"/>
          </a:xfrm>
          <a:prstGeom prst="rect">
            <a:avLst/>
          </a:prstGeom>
        </p:spPr>
        <p:txBody>
          <a:bodyPr lIns="91408" tIns="45704" rIns="91408" bIns="45704"/>
          <a:lstStyle>
            <a:lvl1pPr algn="ctr">
              <a:defRPr sz="18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="" xmlns:a16="http://schemas.microsoft.com/office/drawing/2014/main" id="{E7D8B198-6138-EA44-A6D9-570839B91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41889" y="3949760"/>
            <a:ext cx="2857915" cy="1845120"/>
          </a:xfrm>
          <a:prstGeom prst="rect">
            <a:avLst/>
          </a:prstGeom>
        </p:spPr>
        <p:txBody>
          <a:bodyPr lIns="91408" tIns="45704" rIns="91408" bIns="45704"/>
          <a:lstStyle>
            <a:lvl1pPr algn="ctr">
              <a:defRPr sz="18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="" xmlns:a16="http://schemas.microsoft.com/office/drawing/2014/main" id="{38E5A8D9-63AE-874B-902D-3CCBFAB38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5337" y="3028187"/>
            <a:ext cx="2857915" cy="794039"/>
          </a:xfrm>
          <a:prstGeom prst="rect">
            <a:avLst/>
          </a:prstGeom>
          <a:solidFill>
            <a:schemeClr val="accent1"/>
          </a:solidFill>
        </p:spPr>
        <p:txBody>
          <a:bodyPr lIns="91408" tIns="45704" rIns="91408" bIns="45704" anchor="ctr"/>
          <a:lstStyle>
            <a:lvl1pPr algn="ctr"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4495A3E-D6C3-5546-B834-43F9A21FA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23" name="Text Placeholder 38">
            <a:extLst>
              <a:ext uri="{FF2B5EF4-FFF2-40B4-BE49-F238E27FC236}">
                <a16:creationId xmlns="" xmlns:a16="http://schemas.microsoft.com/office/drawing/2014/main" id="{E69F2EC9-EA19-EE45-BA4A-5AD04468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="" xmlns:a16="http://schemas.microsoft.com/office/drawing/2014/main" id="{7AD4FDB2-F1E6-2443-AB2C-ACBB2FEE3065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129710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5AACDD7F-74C3-B649-BE17-3FE1C951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44" y="5623018"/>
            <a:ext cx="2943512" cy="692543"/>
          </a:xfrm>
          <a:prstGeom prst="rect">
            <a:avLst/>
          </a:prstGeom>
        </p:spPr>
      </p:pic>
      <p:sp>
        <p:nvSpPr>
          <p:cNvPr id="31" name="bk object 16">
            <a:extLst>
              <a:ext uri="{FF2B5EF4-FFF2-40B4-BE49-F238E27FC236}">
                <a16:creationId xmlns="" xmlns:a16="http://schemas.microsoft.com/office/drawing/2014/main" id="{72218830-4D93-B349-B752-E1B206BA17FF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2" name="bk object 17">
            <a:extLst>
              <a:ext uri="{FF2B5EF4-FFF2-40B4-BE49-F238E27FC236}">
                <a16:creationId xmlns="" xmlns:a16="http://schemas.microsoft.com/office/drawing/2014/main" id="{5F816FC6-9A20-3C4B-9EEF-32C757D653F6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3" name="bk object 18">
            <a:extLst>
              <a:ext uri="{FF2B5EF4-FFF2-40B4-BE49-F238E27FC236}">
                <a16:creationId xmlns="" xmlns:a16="http://schemas.microsoft.com/office/drawing/2014/main" id="{2ECC670B-4E22-9E44-8744-8782DCDCCAD8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4" name="bk object 19">
            <a:extLst>
              <a:ext uri="{FF2B5EF4-FFF2-40B4-BE49-F238E27FC236}">
                <a16:creationId xmlns="" xmlns:a16="http://schemas.microsoft.com/office/drawing/2014/main" id="{3FB9B4D4-4807-5943-AA65-B5B7E9914DDA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8CA0C238-8C45-0947-86DD-E22BA5DD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472403"/>
            <a:ext cx="9144000" cy="238740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9066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0FB9120C-0E63-8743-B87C-A017DE3D1A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952238"/>
            <a:ext cx="9144000" cy="1655777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indent="0" algn="ctr">
              <a:buNone/>
              <a:defRPr sz="3600" b="1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41905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42F38B2-F980-3647-B1FE-8AB116695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33" name="bk object 16">
            <a:extLst>
              <a:ext uri="{FF2B5EF4-FFF2-40B4-BE49-F238E27FC236}">
                <a16:creationId xmlns="" xmlns:a16="http://schemas.microsoft.com/office/drawing/2014/main" id="{CD1CD492-B00D-0C44-AFB5-622D8EBB456B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4" name="bk object 17">
            <a:extLst>
              <a:ext uri="{FF2B5EF4-FFF2-40B4-BE49-F238E27FC236}">
                <a16:creationId xmlns="" xmlns:a16="http://schemas.microsoft.com/office/drawing/2014/main" id="{42DD7790-4D93-6645-B068-AFB9766A1DB6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5" name="bk object 18">
            <a:extLst>
              <a:ext uri="{FF2B5EF4-FFF2-40B4-BE49-F238E27FC236}">
                <a16:creationId xmlns="" xmlns:a16="http://schemas.microsoft.com/office/drawing/2014/main" id="{C2E2768F-EC72-FF4D-9023-C9AD944DB006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9">
            <a:extLst>
              <a:ext uri="{FF2B5EF4-FFF2-40B4-BE49-F238E27FC236}">
                <a16:creationId xmlns="" xmlns:a16="http://schemas.microsoft.com/office/drawing/2014/main" id="{E512EAFD-5415-8F41-A3BC-34D8486A6E5F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A0867BC6-EA8C-6B4A-AE07-646298D8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33316"/>
            <a:ext cx="9144000" cy="2387400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ctr">
              <a:lnSpc>
                <a:spcPct val="75000"/>
              </a:lnSpc>
              <a:defRPr sz="9066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1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=""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041" y="1206560"/>
            <a:ext cx="9144000" cy="2275605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041" y="3588229"/>
            <a:ext cx="9144000" cy="1655777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1" name="object 48">
            <a:extLst>
              <a:ext uri="{FF2B5EF4-FFF2-40B4-BE49-F238E27FC236}">
                <a16:creationId xmlns=""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64ABDC8-3578-B741-B607-C4DC5D098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39" name="object 48">
            <a:extLst>
              <a:ext uri="{FF2B5EF4-FFF2-40B4-BE49-F238E27FC236}">
                <a16:creationId xmlns="" xmlns:a16="http://schemas.microsoft.com/office/drawing/2014/main" id="{77148785-E1B5-634B-A008-3692DCD8F7F5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80B43A8E-81A2-3B43-B40C-2C9691037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49C867CB-B8FC-0A4C-AB56-F4916B11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041" y="1206560"/>
            <a:ext cx="9144000" cy="2275605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="" xmlns:a16="http://schemas.microsoft.com/office/drawing/2014/main" id="{C4888590-250A-F44C-9034-52B13184E5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041" y="3588229"/>
            <a:ext cx="9144000" cy="1655777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31229B99-B7D0-9C41-A636-0EEEC1178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15D3A050-A55A-1443-9847-06CE5C2E44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683D1E3B-97FE-5D40-94DE-BED49BB05E64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17446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42" name="object 48">
            <a:extLst>
              <a:ext uri="{FF2B5EF4-FFF2-40B4-BE49-F238E27FC236}">
                <a16:creationId xmlns="" xmlns:a16="http://schemas.microsoft.com/office/drawing/2014/main" id="{C4F57451-1AF1-F34B-9EE3-CBD38985C015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BFE18EE-6A04-DE4C-9753-738005822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4BE1CE37-7D9E-994C-B9BC-F7300D85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041" y="1206560"/>
            <a:ext cx="9144000" cy="2275605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="" xmlns:a16="http://schemas.microsoft.com/office/drawing/2014/main" id="{B2D4F827-D867-D047-AE11-5FD23B58A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041" y="3588229"/>
            <a:ext cx="9144000" cy="1655777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757036AF-83FA-2F4B-8379-BE53FAB55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4E8B4012-5253-344B-85C3-DD7E94BE23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B6DD4CB1-F173-4749-BF8D-EB28EA5F8D6B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36433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9" y="2177657"/>
            <a:ext cx="4713521" cy="2495219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233407"/>
            <a:ext cx="5268053" cy="4497185"/>
          </a:xfrm>
          <a:prstGeom prst="rect">
            <a:avLst/>
          </a:prstGeom>
        </p:spPr>
        <p:txBody>
          <a:bodyPr lIns="91408" tIns="45704" rIns="91408" bIns="45704" anchor="ctr">
            <a:normAutofit/>
          </a:bodyPr>
          <a:lstStyle>
            <a:lvl1pPr marL="0" indent="0" algn="l">
              <a:buNone/>
              <a:defRPr sz="2267" b="0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39" name="object 48">
            <a:extLst>
              <a:ext uri="{FF2B5EF4-FFF2-40B4-BE49-F238E27FC236}">
                <a16:creationId xmlns=""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2" name="Text Placeholder 4">
            <a:extLst>
              <a:ext uri="{FF2B5EF4-FFF2-40B4-BE49-F238E27FC236}">
                <a16:creationId xmlns=""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85448D96-65C1-EE41-9F00-3D77022F0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17" name="Text Placeholder 38">
            <a:extLst>
              <a:ext uri="{FF2B5EF4-FFF2-40B4-BE49-F238E27FC236}">
                <a16:creationId xmlns="" xmlns:a16="http://schemas.microsoft.com/office/drawing/2014/main" id="{5BDF66D7-D5D6-4744-A803-82ACEED202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="" xmlns:a16="http://schemas.microsoft.com/office/drawing/2014/main" id="{A1B7364C-65A6-C64A-932F-AFEF24B9319B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71064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5701059" y="6112025"/>
            <a:ext cx="91652" cy="172378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067" b="1" spc="-4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067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9" y="2177657"/>
            <a:ext cx="4713521" cy="2495219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39" name="object 48">
            <a:extLst>
              <a:ext uri="{FF2B5EF4-FFF2-40B4-BE49-F238E27FC236}">
                <a16:creationId xmlns=""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2" name="Text Placeholder 4">
            <a:extLst>
              <a:ext uri="{FF2B5EF4-FFF2-40B4-BE49-F238E27FC236}">
                <a16:creationId xmlns=""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="" xmlns:a16="http://schemas.microsoft.com/office/drawing/2014/main" id="{5E453E76-42EA-7446-AB20-BD142748797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792744" y="1349651"/>
            <a:ext cx="5525101" cy="4574568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 dirty="0"/>
          </a:p>
        </p:txBody>
      </p:sp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B9B2F26-E59E-4F44-8AE3-3D69CC152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23882631-84FA-964D-84D6-7EF8A01BC4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712" y="6112008"/>
            <a:ext cx="3917288" cy="187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7C2DB772-4123-D549-BF58-2BD43B4CD655}"/>
              </a:ext>
            </a:extLst>
          </p:cNvPr>
          <p:cNvSpPr txBox="1">
            <a:spLocks/>
          </p:cNvSpPr>
          <p:nvPr userDrawn="1"/>
        </p:nvSpPr>
        <p:spPr>
          <a:xfrm>
            <a:off x="4639248" y="6112128"/>
            <a:ext cx="992805" cy="192832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64"/>
              </a:spcBef>
            </a:pPr>
            <a:fld id="{0926FDD4-9DA7-9B46-9EA9-4698BEB066DE}" type="datetime1">
              <a:rPr lang="en-US" sz="1200" spc="-5" smtClean="0"/>
              <a:pPr marL="7701">
                <a:spcBef>
                  <a:spcPts val="64"/>
                </a:spcBef>
              </a:pPr>
              <a:t>7/31/2020</a:t>
            </a:fld>
            <a:endParaRPr lang="en-US" sz="1200" spc="-5" dirty="0"/>
          </a:p>
        </p:txBody>
      </p:sp>
    </p:spTree>
    <p:extLst>
      <p:ext uri="{BB962C8B-B14F-4D97-AF65-F5344CB8AC3E}">
        <p14:creationId xmlns:p14="http://schemas.microsoft.com/office/powerpoint/2010/main" val="32540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=""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6628791"/>
            <a:ext cx="12192000" cy="228728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bk object 17">
            <a:extLst>
              <a:ext uri="{FF2B5EF4-FFF2-40B4-BE49-F238E27FC236}">
                <a16:creationId xmlns=""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11" y="228247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bk object 18">
            <a:extLst>
              <a:ext uri="{FF2B5EF4-FFF2-40B4-BE49-F238E27FC236}">
                <a16:creationId xmlns=""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299"/>
            <a:ext cx="12192000" cy="227959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bk object 19">
            <a:extLst>
              <a:ext uri="{FF2B5EF4-FFF2-40B4-BE49-F238E27FC236}">
                <a16:creationId xmlns=""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1964129" y="228583"/>
            <a:ext cx="227975" cy="6400544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0943153" y="6043795"/>
            <a:ext cx="647331" cy="27717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98" algn="r">
              <a:spcBef>
                <a:spcPts val="81"/>
              </a:spcBef>
            </a:pPr>
            <a:fld id="{81D60167-4931-47E6-BA6A-407CBD079E47}" type="slidenum">
              <a:rPr lang="en-US" sz="1733" spc="5" smtClean="0"/>
              <a:pPr marL="23098" algn="r">
                <a:spcBef>
                  <a:spcPts val="81"/>
                </a:spcBef>
              </a:pPr>
              <a:t>‹#›</a:t>
            </a:fld>
            <a:endParaRPr lang="en-US" sz="1733" spc="5" dirty="0"/>
          </a:p>
        </p:txBody>
      </p:sp>
      <p:sp>
        <p:nvSpPr>
          <p:cNvPr id="39" name="object 48">
            <a:extLst>
              <a:ext uri="{FF2B5EF4-FFF2-40B4-BE49-F238E27FC236}">
                <a16:creationId xmlns="" xmlns:a16="http://schemas.microsoft.com/office/drawing/2014/main" id="{57F6E5D3-BDBF-844F-B221-5E91353292D8}"/>
              </a:ext>
            </a:extLst>
          </p:cNvPr>
          <p:cNvSpPr/>
          <p:nvPr userDrawn="1"/>
        </p:nvSpPr>
        <p:spPr>
          <a:xfrm>
            <a:off x="613202" y="1233401"/>
            <a:ext cx="2676387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2" name="Subtitle 2">
            <a:extLst>
              <a:ext uri="{FF2B5EF4-FFF2-40B4-BE49-F238E27FC236}">
                <a16:creationId xmlns="" xmlns:a16="http://schemas.microsoft.com/office/drawing/2014/main" id="{2D68CAC3-3499-1C45-9D66-C142AB347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233407"/>
            <a:ext cx="5268053" cy="4497185"/>
          </a:xfrm>
          <a:prstGeom prst="rect">
            <a:avLst/>
          </a:prstGeom>
        </p:spPr>
        <p:txBody>
          <a:bodyPr lIns="91408" tIns="45704" rIns="91408" bIns="45704" anchor="ctr">
            <a:normAutofit/>
          </a:bodyPr>
          <a:lstStyle>
            <a:lvl1pPr marL="346433" indent="-346433" algn="l">
              <a:buFont typeface="Arial" panose="020B0604020202020204" pitchFamily="34" charset="0"/>
              <a:buChar char="•"/>
              <a:defRPr sz="2267" b="1" i="0" baseline="0">
                <a:solidFill>
                  <a:schemeClr val="tx1"/>
                </a:solidFill>
              </a:defRPr>
            </a:lvl1pPr>
            <a:lvl2pPr marL="277144" indent="0" algn="ctr">
              <a:buNone/>
              <a:defRPr sz="1200"/>
            </a:lvl2pPr>
            <a:lvl3pPr marL="554283" indent="0" algn="ctr">
              <a:buNone/>
              <a:defRPr sz="1067"/>
            </a:lvl3pPr>
            <a:lvl4pPr marL="831433" indent="0" algn="ctr">
              <a:buNone/>
              <a:defRPr sz="1067"/>
            </a:lvl4pPr>
            <a:lvl5pPr marL="1108564" indent="0" algn="ctr">
              <a:buNone/>
              <a:defRPr sz="1067"/>
            </a:lvl5pPr>
            <a:lvl6pPr marL="1385708" indent="0" algn="ctr">
              <a:buNone/>
              <a:defRPr sz="1067"/>
            </a:lvl6pPr>
            <a:lvl7pPr marL="1662853" indent="0" algn="ctr">
              <a:buNone/>
              <a:defRPr sz="1067"/>
            </a:lvl7pPr>
            <a:lvl8pPr marL="1939994" indent="0" algn="ctr">
              <a:buNone/>
              <a:defRPr sz="1067"/>
            </a:lvl8pPr>
            <a:lvl9pPr marL="2217131" indent="0" algn="ctr">
              <a:buNone/>
              <a:defRPr sz="1067"/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C9F21AAF-A0B9-FA41-A7BD-D8902CD8F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632" y="517912"/>
            <a:ext cx="10082661" cy="600701"/>
          </a:xfrm>
          <a:prstGeom prst="rect">
            <a:avLst/>
          </a:prstGeom>
        </p:spPr>
        <p:txBody>
          <a:bodyPr lIns="91408" tIns="45704" rIns="91408" bIns="45704" anchor="ctr"/>
          <a:lstStyle>
            <a:lvl1pPr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240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240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240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240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777DC1DB-D9EF-A040-A72F-FDA9017A2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9" y="2177657"/>
            <a:ext cx="4713521" cy="2495219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75000"/>
              </a:lnSpc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9D58DC54-7826-0E46-B16F-16053CF0B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5" y="6023061"/>
            <a:ext cx="1469011" cy="3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87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144">
        <a:defRPr>
          <a:latin typeface="+mn-lt"/>
          <a:ea typeface="+mn-ea"/>
          <a:cs typeface="+mn-cs"/>
        </a:defRPr>
      </a:lvl2pPr>
      <a:lvl3pPr marL="554283">
        <a:defRPr>
          <a:latin typeface="+mn-lt"/>
          <a:ea typeface="+mn-ea"/>
          <a:cs typeface="+mn-cs"/>
        </a:defRPr>
      </a:lvl3pPr>
      <a:lvl4pPr marL="831433">
        <a:defRPr>
          <a:latin typeface="+mn-lt"/>
          <a:ea typeface="+mn-ea"/>
          <a:cs typeface="+mn-cs"/>
        </a:defRPr>
      </a:lvl4pPr>
      <a:lvl5pPr marL="1108564">
        <a:defRPr>
          <a:latin typeface="+mn-lt"/>
          <a:ea typeface="+mn-ea"/>
          <a:cs typeface="+mn-cs"/>
        </a:defRPr>
      </a:lvl5pPr>
      <a:lvl6pPr marL="1385708">
        <a:defRPr>
          <a:latin typeface="+mn-lt"/>
          <a:ea typeface="+mn-ea"/>
          <a:cs typeface="+mn-cs"/>
        </a:defRPr>
      </a:lvl6pPr>
      <a:lvl7pPr marL="1662853">
        <a:defRPr>
          <a:latin typeface="+mn-lt"/>
          <a:ea typeface="+mn-ea"/>
          <a:cs typeface="+mn-cs"/>
        </a:defRPr>
      </a:lvl7pPr>
      <a:lvl8pPr marL="1939994">
        <a:defRPr>
          <a:latin typeface="+mn-lt"/>
          <a:ea typeface="+mn-ea"/>
          <a:cs typeface="+mn-cs"/>
        </a:defRPr>
      </a:lvl8pPr>
      <a:lvl9pPr marL="22171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144">
        <a:defRPr>
          <a:latin typeface="+mn-lt"/>
          <a:ea typeface="+mn-ea"/>
          <a:cs typeface="+mn-cs"/>
        </a:defRPr>
      </a:lvl2pPr>
      <a:lvl3pPr marL="554283">
        <a:defRPr>
          <a:latin typeface="+mn-lt"/>
          <a:ea typeface="+mn-ea"/>
          <a:cs typeface="+mn-cs"/>
        </a:defRPr>
      </a:lvl3pPr>
      <a:lvl4pPr marL="831433">
        <a:defRPr>
          <a:latin typeface="+mn-lt"/>
          <a:ea typeface="+mn-ea"/>
          <a:cs typeface="+mn-cs"/>
        </a:defRPr>
      </a:lvl4pPr>
      <a:lvl5pPr marL="1108564">
        <a:defRPr>
          <a:latin typeface="+mn-lt"/>
          <a:ea typeface="+mn-ea"/>
          <a:cs typeface="+mn-cs"/>
        </a:defRPr>
      </a:lvl5pPr>
      <a:lvl6pPr marL="1385708">
        <a:defRPr>
          <a:latin typeface="+mn-lt"/>
          <a:ea typeface="+mn-ea"/>
          <a:cs typeface="+mn-cs"/>
        </a:defRPr>
      </a:lvl6pPr>
      <a:lvl7pPr marL="1662853">
        <a:defRPr>
          <a:latin typeface="+mn-lt"/>
          <a:ea typeface="+mn-ea"/>
          <a:cs typeface="+mn-cs"/>
        </a:defRPr>
      </a:lvl7pPr>
      <a:lvl8pPr marL="1939994">
        <a:defRPr>
          <a:latin typeface="+mn-lt"/>
          <a:ea typeface="+mn-ea"/>
          <a:cs typeface="+mn-cs"/>
        </a:defRPr>
      </a:lvl8pPr>
      <a:lvl9pPr marL="22171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DED777B0-2301-43DE-8549-54B979EA4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67" y="1985868"/>
            <a:ext cx="3397958" cy="4602508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Timing: </a:t>
            </a:r>
            <a:r>
              <a:rPr lang="en-US" sz="1400" b="0" dirty="0"/>
              <a:t>May – July.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Packages:</a:t>
            </a:r>
            <a:r>
              <a:rPr lang="en-US" sz="1400" b="0" dirty="0"/>
              <a:t> 9pk pints + large drive pack (18/24/30)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Merchandising</a:t>
            </a:r>
            <a:r>
              <a:rPr lang="en-US" sz="1400" b="0" dirty="0"/>
              <a:t>: Pole Toppers, Case Cards for Sweeps and Rebates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Sweeps</a:t>
            </a:r>
            <a:r>
              <a:rPr lang="en-US" sz="1400" b="0" dirty="0"/>
              <a:t>: Custom prize pool to win shirt and other summer swag.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Insights:</a:t>
            </a:r>
          </a:p>
          <a:p>
            <a:pPr>
              <a:spcBef>
                <a:spcPts val="600"/>
              </a:spcBef>
            </a:pPr>
            <a:r>
              <a:rPr lang="en-US" sz="1200" b="0" dirty="0"/>
              <a:t>Miller Lite is the #1 brand at Acme and #2 for incremental $ growth YTD</a:t>
            </a:r>
          </a:p>
          <a:p>
            <a:pPr>
              <a:spcBef>
                <a:spcPts val="600"/>
              </a:spcBef>
            </a:pPr>
            <a:r>
              <a:rPr lang="en-US" sz="1200" b="0" dirty="0"/>
              <a:t>9pk pints are the </a:t>
            </a:r>
            <a:r>
              <a:rPr lang="en-US" sz="1200" dirty="0"/>
              <a:t>#2 ML </a:t>
            </a:r>
            <a:r>
              <a:rPr lang="en-US" sz="1200" b="0" dirty="0"/>
              <a:t>pack at Acme, </a:t>
            </a:r>
            <a:r>
              <a:rPr lang="en-US" sz="1200" dirty="0"/>
              <a:t>#4</a:t>
            </a:r>
            <a:r>
              <a:rPr lang="en-US" sz="1200" b="0" dirty="0"/>
              <a:t> growing Premium Light pack, and growing faster than total Miller Lite, total beer category, total Premium Lights.</a:t>
            </a:r>
          </a:p>
          <a:p>
            <a:pPr>
              <a:spcBef>
                <a:spcPts val="600"/>
              </a:spcBef>
            </a:pPr>
            <a:endParaRPr lang="en-US" sz="1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E134F4-7813-4473-853F-422878635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Miller Lite Summer Program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2DA7C-717F-413D-AD93-F99B0FCFC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59" y="1412581"/>
            <a:ext cx="4713521" cy="714803"/>
          </a:xfrm>
        </p:spPr>
        <p:txBody>
          <a:bodyPr anchor="t"/>
          <a:lstStyle/>
          <a:p>
            <a:r>
              <a:rPr lang="en-US" dirty="0"/>
              <a:t>Hawaiian Shirt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284ECD1-AA50-4FEA-B9B8-C22BAAA5A91B}"/>
              </a:ext>
            </a:extLst>
          </p:cNvPr>
          <p:cNvGrpSpPr/>
          <p:nvPr/>
        </p:nvGrpSpPr>
        <p:grpSpPr>
          <a:xfrm>
            <a:off x="3824559" y="639572"/>
            <a:ext cx="4542882" cy="5948804"/>
            <a:chOff x="6551250" y="952501"/>
            <a:chExt cx="4661121" cy="5871218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2D874DDA-9CB5-4B33-AC0C-A0E98D9502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11385" y="952501"/>
              <a:ext cx="2697437" cy="265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C423CBB-45CA-4079-8649-B53CFCA04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250" y="4057651"/>
              <a:ext cx="4661121" cy="2766068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7ADAD218-8007-4854-86D1-F06E12DE371E}"/>
                </a:ext>
              </a:extLst>
            </p:cNvPr>
            <p:cNvSpPr/>
            <p:nvPr/>
          </p:nvSpPr>
          <p:spPr>
            <a:xfrm>
              <a:off x="8881811" y="3514486"/>
              <a:ext cx="120146" cy="7112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C04BA1F1-87E5-4E16-ABEC-FE7D72EB2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29" y="5326687"/>
            <a:ext cx="1135569" cy="1038497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="" xmlns:a16="http://schemas.microsoft.com/office/drawing/2014/main" id="{7535A153-69AA-4D2D-8F02-577F7E67D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40" y="5326687"/>
            <a:ext cx="1539976" cy="10384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795FAF6-6714-4DA7-96FB-EFE7C685323E}"/>
              </a:ext>
            </a:extLst>
          </p:cNvPr>
          <p:cNvSpPr/>
          <p:nvPr/>
        </p:nvSpPr>
        <p:spPr>
          <a:xfrm>
            <a:off x="8919029" y="4490752"/>
            <a:ext cx="2912187" cy="60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Summer packaging on pints. Win more prizes with on-pack </a:t>
            </a:r>
            <a:r>
              <a:rPr lang="en-US" sz="1200" dirty="0" err="1"/>
              <a:t>snapcode</a:t>
            </a:r>
            <a:r>
              <a:rPr lang="en-US" sz="12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CC93FF3-0469-4D59-93CC-930305033623}"/>
              </a:ext>
            </a:extLst>
          </p:cNvPr>
          <p:cNvSpPr/>
          <p:nvPr/>
        </p:nvSpPr>
        <p:spPr>
          <a:xfrm>
            <a:off x="8919029" y="1279806"/>
            <a:ext cx="2912187" cy="3462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B227F1B-8C82-422B-914C-354D08E6799A}"/>
              </a:ext>
            </a:extLst>
          </p:cNvPr>
          <p:cNvGrpSpPr/>
          <p:nvPr/>
        </p:nvGrpSpPr>
        <p:grpSpPr>
          <a:xfrm>
            <a:off x="10660734" y="1855567"/>
            <a:ext cx="965911" cy="1105040"/>
            <a:chOff x="8109460" y="3388257"/>
            <a:chExt cx="713867" cy="669366"/>
          </a:xfrm>
        </p:grpSpPr>
        <p:pic>
          <p:nvPicPr>
            <p:cNvPr id="15" name="Picture 1" descr="image001">
              <a:extLst>
                <a:ext uri="{FF2B5EF4-FFF2-40B4-BE49-F238E27FC236}">
                  <a16:creationId xmlns="" xmlns:a16="http://schemas.microsoft.com/office/drawing/2014/main" id="{9ED5A56A-BFDB-40A1-B345-F9B4C9D012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7" r="53701"/>
            <a:stretch/>
          </p:blipFill>
          <p:spPr bwMode="auto">
            <a:xfrm>
              <a:off x="8109460" y="3389323"/>
              <a:ext cx="348740" cy="6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 descr="image001">
              <a:extLst>
                <a:ext uri="{FF2B5EF4-FFF2-40B4-BE49-F238E27FC236}">
                  <a16:creationId xmlns="" xmlns:a16="http://schemas.microsoft.com/office/drawing/2014/main" id="{97D84431-87DF-43ED-9BCB-46F9EDB465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6" r="7018"/>
            <a:stretch/>
          </p:blipFill>
          <p:spPr bwMode="auto">
            <a:xfrm>
              <a:off x="8437877" y="3388257"/>
              <a:ext cx="385450" cy="6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6F1FADD4-3BD7-4DAD-BE5D-301C9A4D8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1" t="15344" r="26" b="16801"/>
          <a:stretch/>
        </p:blipFill>
        <p:spPr bwMode="auto">
          <a:xfrm>
            <a:off x="8953272" y="1769983"/>
            <a:ext cx="1453952" cy="138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DCBDC90-5CB7-4EDE-8FE7-235838B87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3241" y="3349246"/>
            <a:ext cx="1135569" cy="103147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43DCAF10-2805-4A6D-9A72-2379E5B9C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7900" r="50360" b="5519"/>
          <a:stretch/>
        </p:blipFill>
        <p:spPr bwMode="auto">
          <a:xfrm>
            <a:off x="10641525" y="3036096"/>
            <a:ext cx="1189691" cy="12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A38B3F-099E-444F-8CB2-46653B4332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2498" y="4490752"/>
            <a:ext cx="861199" cy="1331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F6D942B-54AF-479F-9F41-C176222D9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0923" y="429207"/>
            <a:ext cx="1360293" cy="5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2DE162-98E2-4AE2-8BBE-6AF797F9B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Graphics Library Assets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64DC587D-DBCA-4309-A722-E58F21AEB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88451"/>
              </p:ext>
            </p:extLst>
          </p:nvPr>
        </p:nvGraphicFramePr>
        <p:xfrm>
          <a:off x="603632" y="1293823"/>
          <a:ext cx="11166610" cy="463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3305">
                  <a:extLst>
                    <a:ext uri="{9D8B030D-6E8A-4147-A177-3AD203B41FA5}">
                      <a16:colId xmlns="" xmlns:a16="http://schemas.microsoft.com/office/drawing/2014/main" val="167425987"/>
                    </a:ext>
                  </a:extLst>
                </a:gridCol>
                <a:gridCol w="5583305">
                  <a:extLst>
                    <a:ext uri="{9D8B030D-6E8A-4147-A177-3AD203B41FA5}">
                      <a16:colId xmlns="" xmlns:a16="http://schemas.microsoft.com/office/drawing/2014/main" val="389360477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US" sz="1400" b="0" dirty="0"/>
                        <a:t>Summer Sweeps</a:t>
                      </a:r>
                    </a:p>
                    <a:p>
                      <a:r>
                        <a:rPr lang="en-US" sz="1400" b="0" dirty="0"/>
                        <a:t>Text to win prizes</a:t>
                      </a:r>
                    </a:p>
                    <a:p>
                      <a:r>
                        <a:rPr lang="en-US" sz="1400" b="0" dirty="0"/>
                        <a:t>Live 4/29 – 9/8</a:t>
                      </a:r>
                    </a:p>
                    <a:p>
                      <a:r>
                        <a:rPr lang="en-US" sz="1400" b="0" dirty="0"/>
                        <a:t>11 x 17 Case Card</a:t>
                      </a:r>
                    </a:p>
                    <a:p>
                      <a:r>
                        <a:rPr lang="en-US" sz="1400" b="0" dirty="0"/>
                        <a:t>GL Asset #MILL20200498555</a:t>
                      </a:r>
                    </a:p>
                    <a:p>
                      <a:endParaRPr lang="en-US" sz="1400" b="1" dirty="0"/>
                    </a:p>
                    <a:p>
                      <a:r>
                        <a:rPr lang="en-US" sz="1400" b="1" u="sng" dirty="0"/>
                        <a:t>Notes</a:t>
                      </a:r>
                    </a:p>
                    <a:p>
                      <a:r>
                        <a:rPr lang="en-US" sz="1200" b="0" dirty="0"/>
                        <a:t>Acme ONLY!</a:t>
                      </a:r>
                    </a:p>
                    <a:p>
                      <a:r>
                        <a:rPr lang="en-US" sz="1200" b="0" dirty="0"/>
                        <a:t>1 per store ordered and shipped to distributors</a:t>
                      </a:r>
                    </a:p>
                    <a:p>
                      <a:r>
                        <a:rPr lang="en-US" sz="1200" b="0" dirty="0"/>
                        <a:t>Updated template available in June</a:t>
                      </a:r>
                    </a:p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Digital Text to Rebate (NY + CT)</a:t>
                      </a:r>
                    </a:p>
                    <a:p>
                      <a:r>
                        <a:rPr lang="en-US" sz="1400" b="0" dirty="0"/>
                        <a:t>$7 off 18pk / $8 off 30pk</a:t>
                      </a:r>
                    </a:p>
                    <a:p>
                      <a:r>
                        <a:rPr lang="en-US" sz="1400" b="0" dirty="0"/>
                        <a:t>5/14 – 6/7</a:t>
                      </a:r>
                    </a:p>
                    <a:p>
                      <a:r>
                        <a:rPr lang="en-US" sz="1400" b="0" dirty="0"/>
                        <a:t>11 x 17 Case Card</a:t>
                      </a:r>
                    </a:p>
                    <a:p>
                      <a:r>
                        <a:rPr lang="nn-NO" sz="1400" b="0" dirty="0"/>
                        <a:t>GL Asset #MILL202004610386397608</a:t>
                      </a:r>
                    </a:p>
                    <a:p>
                      <a:endParaRPr lang="en-US" sz="1400" b="0" dirty="0"/>
                    </a:p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131858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400" b="0" dirty="0"/>
                        <a:t>Summer Sweeps</a:t>
                      </a:r>
                    </a:p>
                    <a:p>
                      <a:r>
                        <a:rPr lang="en-US" sz="1400" b="0" dirty="0"/>
                        <a:t>Text to win prizes</a:t>
                      </a:r>
                    </a:p>
                    <a:p>
                      <a:r>
                        <a:rPr lang="en-US" sz="1400" b="0" dirty="0"/>
                        <a:t>Live 4/29 – 9/8</a:t>
                      </a:r>
                    </a:p>
                    <a:p>
                      <a:r>
                        <a:rPr lang="en-US" sz="1400" b="0" dirty="0"/>
                        <a:t>11.25 x 7 Price Sign </a:t>
                      </a:r>
                    </a:p>
                    <a:p>
                      <a:r>
                        <a:rPr lang="en-US" sz="1100" b="0" dirty="0"/>
                        <a:t>(fits into holders, or blow up for banner)</a:t>
                      </a:r>
                    </a:p>
                    <a:p>
                      <a:r>
                        <a:rPr lang="en-US" sz="1400" b="0" dirty="0"/>
                        <a:t>GL Asset #MILL2020049912988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Digital Text to Rebate (NY + CT)</a:t>
                      </a:r>
                    </a:p>
                    <a:p>
                      <a:r>
                        <a:rPr lang="en-US" sz="1400" b="0" dirty="0"/>
                        <a:t>$6 off ONE 12pk</a:t>
                      </a:r>
                    </a:p>
                    <a:p>
                      <a:r>
                        <a:rPr lang="en-US" sz="1400" b="0" dirty="0"/>
                        <a:t>5/14 – 6/7</a:t>
                      </a:r>
                    </a:p>
                    <a:p>
                      <a:r>
                        <a:rPr lang="en-US" sz="1400" b="0" dirty="0"/>
                        <a:t>11 x 17 Case Card</a:t>
                      </a:r>
                    </a:p>
                    <a:p>
                      <a:r>
                        <a:rPr lang="nn-NO" sz="1400" b="0" dirty="0"/>
                        <a:t>GL Asset #MILL2020046165752890129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802042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F2E10F-13A7-44E0-B443-C7E5645D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685" y="1315089"/>
            <a:ext cx="1451219" cy="22582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DA66B2-B71E-4445-932B-B0441B9D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685" y="3823002"/>
            <a:ext cx="1462090" cy="20076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A69DE61-8D15-4580-AF64-290323423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049" y="1353490"/>
            <a:ext cx="1451220" cy="2243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439F967-3A95-4CF0-8099-B3E5AF33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090" y="3918079"/>
            <a:ext cx="2550910" cy="15864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4432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lsonCoors">
      <a:dk1>
        <a:srgbClr val="001F40"/>
      </a:dk1>
      <a:lt1>
        <a:srgbClr val="FFFFFF"/>
      </a:lt1>
      <a:dk2>
        <a:srgbClr val="061F3F"/>
      </a:dk2>
      <a:lt2>
        <a:srgbClr val="D5DCD9"/>
      </a:lt2>
      <a:accent1>
        <a:srgbClr val="1395FE"/>
      </a:accent1>
      <a:accent2>
        <a:srgbClr val="FEB000"/>
      </a:accent2>
      <a:accent3>
        <a:srgbClr val="FE6812"/>
      </a:accent3>
      <a:accent4>
        <a:srgbClr val="011F4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C3F254CE54A9DCD8573FCBB0CD3" ma:contentTypeVersion="13" ma:contentTypeDescription="Create a new document." ma:contentTypeScope="" ma:versionID="0b7d3aad97a6bdcaed7ecce88104f455">
  <xsd:schema xmlns:xsd="http://www.w3.org/2001/XMLSchema" xmlns:xs="http://www.w3.org/2001/XMLSchema" xmlns:p="http://schemas.microsoft.com/office/2006/metadata/properties" xmlns:ns3="c84f5362-773d-4cf2-a088-d7730b17f53d" xmlns:ns4="13b18063-482d-404d-94c7-043f687539e3" targetNamespace="http://schemas.microsoft.com/office/2006/metadata/properties" ma:root="true" ma:fieldsID="5b322bb0d462bd7f2c3244384ba1147f" ns3:_="" ns4:_="">
    <xsd:import namespace="c84f5362-773d-4cf2-a088-d7730b17f53d"/>
    <xsd:import namespace="13b18063-482d-404d-94c7-043f68753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f5362-773d-4cf2-a088-d7730b17f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18063-482d-404d-94c7-043f68753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0F5E9-7FE0-48EE-B906-3F688AAFF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f5362-773d-4cf2-a088-d7730b17f53d"/>
    <ds:schemaRef ds:uri="13b18063-482d-404d-94c7-043f68753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5E1B3-FE1E-41A2-8AF6-BBD3843D6314}">
  <ds:schemaRefs>
    <ds:schemaRef ds:uri="http://schemas.microsoft.com/office/2006/metadata/properties"/>
    <ds:schemaRef ds:uri="http://schemas.microsoft.com/office/2006/documentManagement/types"/>
    <ds:schemaRef ds:uri="13b18063-482d-404d-94c7-043f687539e3"/>
    <ds:schemaRef ds:uri="c84f5362-773d-4cf2-a088-d7730b17f53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21329E-6030-424E-94AF-8DDC6B326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237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1_Office Theme</vt:lpstr>
      <vt:lpstr>Hawaiian Shirt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Shaw’s Call</dc:title>
  <dc:creator>Elmer, Eric</dc:creator>
  <cp:lastModifiedBy>Lettieri, Jackie</cp:lastModifiedBy>
  <cp:revision>12</cp:revision>
  <dcterms:created xsi:type="dcterms:W3CDTF">2020-04-15T17:15:48Z</dcterms:created>
  <dcterms:modified xsi:type="dcterms:W3CDTF">2020-07-31T14:46:59Z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0x010100E4702C3F254CE54A9DCD8573FCBB0CD3</vt:lpwstr>
  </property>
</Properties>
</file>