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0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1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2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7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2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6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5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2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3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3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FDFA-AE62-4C6D-B7F6-4F887F4A30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AB4B-BEBE-4C97-A6E3-ACB2CC2E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4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079" t="35883" r="20980" b="35882"/>
          <a:stretch/>
        </p:blipFill>
        <p:spPr>
          <a:xfrm>
            <a:off x="188259" y="161365"/>
            <a:ext cx="1761565" cy="5544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6908" y="166263"/>
            <a:ext cx="1025675" cy="5446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31604" y="253900"/>
            <a:ext cx="5921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err="1" smtClean="0"/>
              <a:t>MolsonCoors</a:t>
            </a:r>
            <a:r>
              <a:rPr lang="en-US" sz="2400" b="1" u="sng" dirty="0" smtClean="0"/>
              <a:t> Bin Stacker Approved Store List</a:t>
            </a:r>
            <a:endParaRPr lang="en-US" sz="2400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236" y="860611"/>
            <a:ext cx="8849908" cy="578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3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079" t="35883" r="20980" b="35882"/>
          <a:stretch/>
        </p:blipFill>
        <p:spPr>
          <a:xfrm>
            <a:off x="188259" y="161365"/>
            <a:ext cx="1761565" cy="5544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6908" y="166263"/>
            <a:ext cx="1025675" cy="5446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31604" y="253900"/>
            <a:ext cx="5921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err="1" smtClean="0"/>
              <a:t>MolsonCoors</a:t>
            </a:r>
            <a:r>
              <a:rPr lang="en-US" sz="2400" b="1" u="sng" dirty="0" smtClean="0"/>
              <a:t> Bin Stacker Approved Store List</a:t>
            </a:r>
            <a:endParaRPr lang="en-US" sz="2400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155" y="1082584"/>
            <a:ext cx="10810069" cy="528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8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Brian</dc:creator>
  <cp:lastModifiedBy>White, Brian</cp:lastModifiedBy>
  <cp:revision>1</cp:revision>
  <dcterms:created xsi:type="dcterms:W3CDTF">2020-08-03T20:01:42Z</dcterms:created>
  <dcterms:modified xsi:type="dcterms:W3CDTF">2020-08-03T20:02:44Z</dcterms:modified>
</cp:coreProperties>
</file>