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1217A-A431-4563-8D46-034183EFA02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120FB-4867-48D9-AA66-53269777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99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21E-2B46-44DE-A4DF-5E6806BD12A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259C-AB45-46F2-93D4-041F7D5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21E-2B46-44DE-A4DF-5E6806BD12A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259C-AB45-46F2-93D4-041F7D5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21E-2B46-44DE-A4DF-5E6806BD12A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259C-AB45-46F2-93D4-041F7D5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21E-2B46-44DE-A4DF-5E6806BD12A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259C-AB45-46F2-93D4-041F7D5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8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21E-2B46-44DE-A4DF-5E6806BD12A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259C-AB45-46F2-93D4-041F7D5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3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21E-2B46-44DE-A4DF-5E6806BD12A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259C-AB45-46F2-93D4-041F7D5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9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21E-2B46-44DE-A4DF-5E6806BD12A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259C-AB45-46F2-93D4-041F7D5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21E-2B46-44DE-A4DF-5E6806BD12A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259C-AB45-46F2-93D4-041F7D5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6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21E-2B46-44DE-A4DF-5E6806BD12A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259C-AB45-46F2-93D4-041F7D5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9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21E-2B46-44DE-A4DF-5E6806BD12A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259C-AB45-46F2-93D4-041F7D5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2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21E-2B46-44DE-A4DF-5E6806BD12A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259C-AB45-46F2-93D4-041F7D5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221E-2B46-44DE-A4DF-5E6806BD12A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C259C-AB45-46F2-93D4-041F7D597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1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8861" y="500639"/>
            <a:ext cx="80084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CVS Coors Hard Seltzer Activation</a:t>
            </a:r>
            <a:endParaRPr lang="en-US" sz="4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7791" y="4410503"/>
            <a:ext cx="10630617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Notes - 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Coors Seltzer 12pks will replace Henry’s Hard Seltzer (CVS Item #449707) in all stores.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Select stores will receive a case shipper. CVS DL approved List provided as well.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CVS Corp requested Warm Distribution, or small stacks in ALL stores where case stackers are not in the Sept- Oct Planner.</a:t>
            </a: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8" name="Picture 5" descr="C:\Users\aq15\AppData\Local\Microsoft\Windows\Temporary Internet Files\Content.Outlook\YK4Y8TDC\4f3b39cc-ebbd-4079-8bd4-793a9b88508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7"/>
          <a:stretch/>
        </p:blipFill>
        <p:spPr bwMode="auto">
          <a:xfrm>
            <a:off x="1104181" y="1574454"/>
            <a:ext cx="3111505" cy="253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46874" y="1450172"/>
            <a:ext cx="60598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COORS SELTZER VARIETY PACK 12OZ CAN 2/12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MBD Item </a:t>
            </a:r>
            <a:r>
              <a:rPr lang="en-US" sz="2400" dirty="0" smtClean="0"/>
              <a:t>#6160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CVS Item </a:t>
            </a:r>
            <a:r>
              <a:rPr lang="en-US" sz="2400" dirty="0" smtClean="0"/>
              <a:t>#543196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UPC </a:t>
            </a:r>
            <a:r>
              <a:rPr lang="en-US" sz="2400" dirty="0" smtClean="0"/>
              <a:t>0-71990-00015-8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Everyday Retail: </a:t>
            </a:r>
            <a:r>
              <a:rPr lang="en-US" sz="2400" dirty="0" smtClean="0"/>
              <a:t>$15.99 @17% Margin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8346" t="32249" r="15102" b="28627"/>
          <a:stretch/>
        </p:blipFill>
        <p:spPr>
          <a:xfrm>
            <a:off x="0" y="60385"/>
            <a:ext cx="2415396" cy="7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88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9526" y="108381"/>
            <a:ext cx="5625514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CVS Coors Hard Seltzer </a:t>
            </a:r>
          </a:p>
          <a:p>
            <a:pPr algn="ctr"/>
            <a:r>
              <a:rPr lang="en-US" sz="320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Case </a:t>
            </a:r>
            <a:r>
              <a:rPr lang="en-US" sz="32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Shipper</a:t>
            </a:r>
            <a:r>
              <a:rPr lang="en-US" sz="320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Authorization</a:t>
            </a:r>
            <a:endParaRPr lang="en-US" sz="32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346" t="32249" r="15102" b="28627"/>
          <a:stretch/>
        </p:blipFill>
        <p:spPr>
          <a:xfrm>
            <a:off x="0" y="60385"/>
            <a:ext cx="2493034" cy="7657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87575" y="1705629"/>
            <a:ext cx="80059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Approved Case Shipper Store List by GSM (92) stores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Cregin (11) Authorized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Hourihan (20) Authorized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Kiely (8) Authorized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Munson (12) Authorized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Quinones (6) Authorized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Romero (2) Authorized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Yonick (33) Authorized 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05" y="1370265"/>
            <a:ext cx="1992646" cy="43587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87575" y="4718649"/>
            <a:ext cx="8247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/>
              <a:t>Case </a:t>
            </a:r>
            <a:r>
              <a:rPr lang="en-US" b="1" i="1" u="sng" dirty="0" smtClean="0"/>
              <a:t>STACKS</a:t>
            </a:r>
            <a:r>
              <a:rPr lang="en-US" b="1" i="1" dirty="0" smtClean="0"/>
              <a:t> </a:t>
            </a:r>
            <a:r>
              <a:rPr lang="en-US" b="1" dirty="0" smtClean="0"/>
              <a:t>are approved in ALL locations, outside of shipper authorized stores.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/>
              <a:t>List attached.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250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346" t="32249" r="15102" b="28627"/>
          <a:stretch/>
        </p:blipFill>
        <p:spPr>
          <a:xfrm>
            <a:off x="0" y="60385"/>
            <a:ext cx="2493034" cy="7657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112" y="1370265"/>
            <a:ext cx="1992646" cy="43587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6551" y="0"/>
            <a:ext cx="4157439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3990" y="0"/>
            <a:ext cx="4360201" cy="66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91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160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Manhattan Beer Distributors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Marte, Denise</dc:creator>
  <cp:lastModifiedBy>Taddeo, Evelyn</cp:lastModifiedBy>
  <cp:revision>14</cp:revision>
  <dcterms:created xsi:type="dcterms:W3CDTF">2020-09-03T14:51:40Z</dcterms:created>
  <dcterms:modified xsi:type="dcterms:W3CDTF">2020-09-08T19:06:27Z</dcterms:modified>
</cp:coreProperties>
</file>