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4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5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9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6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6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390A-DEFF-43E1-B665-B0C75EF15D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438C-BC20-45F7-A628-2815434A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2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157" y="544356"/>
            <a:ext cx="7301617" cy="576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606" y="764531"/>
            <a:ext cx="4786788" cy="53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6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396" y="678140"/>
            <a:ext cx="4569207" cy="550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9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Taddeo, Evelyn</dc:creator>
  <cp:lastModifiedBy>Taddeo, Evelyn</cp:lastModifiedBy>
  <cp:revision>1</cp:revision>
  <dcterms:created xsi:type="dcterms:W3CDTF">2020-10-14T15:10:14Z</dcterms:created>
  <dcterms:modified xsi:type="dcterms:W3CDTF">2020-10-14T15:10:34Z</dcterms:modified>
</cp:coreProperties>
</file>