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3" r:id="rId5"/>
  </p:sldIdLst>
  <p:sldSz cx="14630400" cy="8229600"/>
  <p:notesSz cx="20104100" cy="11309350"/>
  <p:defaultTextStyle>
    <a:defPPr>
      <a:defRPr lang="en-US"/>
    </a:defPPr>
    <a:lvl1pPr marL="0" algn="l" defTabSz="665409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1pPr>
    <a:lvl2pPr marL="332704" algn="l" defTabSz="665409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2pPr>
    <a:lvl3pPr marL="665409" algn="l" defTabSz="665409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3pPr>
    <a:lvl4pPr marL="998113" algn="l" defTabSz="665409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4pPr>
    <a:lvl5pPr marL="1330818" algn="l" defTabSz="665409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5pPr>
    <a:lvl6pPr marL="1663522" algn="l" defTabSz="665409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6pPr>
    <a:lvl7pPr marL="1996227" algn="l" defTabSz="665409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7pPr>
    <a:lvl8pPr marL="2328931" algn="l" defTabSz="665409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8pPr>
    <a:lvl9pPr marL="2661636" algn="l" defTabSz="665409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6" userDrawn="1">
          <p15:clr>
            <a:srgbClr val="A4A3A4"/>
          </p15:clr>
        </p15:guide>
        <p15:guide id="2" pos="15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4"/>
    <p:restoredTop sz="94169"/>
  </p:normalViewPr>
  <p:slideViewPr>
    <p:cSldViewPr>
      <p:cViewPr varScale="1">
        <p:scale>
          <a:sx n="83" d="100"/>
          <a:sy n="83" d="100"/>
        </p:scale>
        <p:origin x="1512" y="102"/>
      </p:cViewPr>
      <p:guideLst>
        <p:guide orient="horz" pos="2096"/>
        <p:guide pos="15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7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ry, Robert" userId="6db2fa8d-1eea-4268-b3dd-0c66d2759790" providerId="ADAL" clId="{BFB4CCD7-DDC0-420E-94BD-C3F15623EEEF}"/>
    <pc:docChg chg="delSld">
      <pc:chgData name="Seery, Robert" userId="6db2fa8d-1eea-4268-b3dd-0c66d2759790" providerId="ADAL" clId="{BFB4CCD7-DDC0-420E-94BD-C3F15623EEEF}" dt="2020-04-09T19:02:32.117" v="0" actId="2696"/>
      <pc:docMkLst>
        <pc:docMk/>
      </pc:docMkLst>
      <pc:sldChg chg="del">
        <pc:chgData name="Seery, Robert" userId="6db2fa8d-1eea-4268-b3dd-0c66d2759790" providerId="ADAL" clId="{BFB4CCD7-DDC0-420E-94BD-C3F15623EEEF}" dt="2020-04-09T19:02:32.117" v="0" actId="2696"/>
        <pc:sldMkLst>
          <pc:docMk/>
          <pc:sldMk cId="2359581139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42AEE-8915-964F-BA2A-6FEB5CA5CA5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9BE10-EFEB-DB4D-84C3-96835F69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5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65409" rtl="0" eaLnBrk="1" latinLnBrk="0" hangingPunct="1">
      <a:defRPr sz="873" kern="1200">
        <a:solidFill>
          <a:schemeClr val="tx1"/>
        </a:solidFill>
        <a:latin typeface="+mn-lt"/>
        <a:ea typeface="+mn-ea"/>
        <a:cs typeface="+mn-cs"/>
      </a:defRPr>
    </a:lvl1pPr>
    <a:lvl2pPr marL="332704" algn="l" defTabSz="665409" rtl="0" eaLnBrk="1" latinLnBrk="0" hangingPunct="1">
      <a:defRPr sz="873" kern="1200">
        <a:solidFill>
          <a:schemeClr val="tx1"/>
        </a:solidFill>
        <a:latin typeface="+mn-lt"/>
        <a:ea typeface="+mn-ea"/>
        <a:cs typeface="+mn-cs"/>
      </a:defRPr>
    </a:lvl2pPr>
    <a:lvl3pPr marL="665409" algn="l" defTabSz="665409" rtl="0" eaLnBrk="1" latinLnBrk="0" hangingPunct="1">
      <a:defRPr sz="873" kern="1200">
        <a:solidFill>
          <a:schemeClr val="tx1"/>
        </a:solidFill>
        <a:latin typeface="+mn-lt"/>
        <a:ea typeface="+mn-ea"/>
        <a:cs typeface="+mn-cs"/>
      </a:defRPr>
    </a:lvl3pPr>
    <a:lvl4pPr marL="998113" algn="l" defTabSz="665409" rtl="0" eaLnBrk="1" latinLnBrk="0" hangingPunct="1">
      <a:defRPr sz="873" kern="1200">
        <a:solidFill>
          <a:schemeClr val="tx1"/>
        </a:solidFill>
        <a:latin typeface="+mn-lt"/>
        <a:ea typeface="+mn-ea"/>
        <a:cs typeface="+mn-cs"/>
      </a:defRPr>
    </a:lvl4pPr>
    <a:lvl5pPr marL="1330818" algn="l" defTabSz="665409" rtl="0" eaLnBrk="1" latinLnBrk="0" hangingPunct="1">
      <a:defRPr sz="873" kern="1200">
        <a:solidFill>
          <a:schemeClr val="tx1"/>
        </a:solidFill>
        <a:latin typeface="+mn-lt"/>
        <a:ea typeface="+mn-ea"/>
        <a:cs typeface="+mn-cs"/>
      </a:defRPr>
    </a:lvl5pPr>
    <a:lvl6pPr marL="1663522" algn="l" defTabSz="665409" rtl="0" eaLnBrk="1" latinLnBrk="0" hangingPunct="1">
      <a:defRPr sz="873" kern="1200">
        <a:solidFill>
          <a:schemeClr val="tx1"/>
        </a:solidFill>
        <a:latin typeface="+mn-lt"/>
        <a:ea typeface="+mn-ea"/>
        <a:cs typeface="+mn-cs"/>
      </a:defRPr>
    </a:lvl6pPr>
    <a:lvl7pPr marL="1996227" algn="l" defTabSz="665409" rtl="0" eaLnBrk="1" latinLnBrk="0" hangingPunct="1">
      <a:defRPr sz="873" kern="1200">
        <a:solidFill>
          <a:schemeClr val="tx1"/>
        </a:solidFill>
        <a:latin typeface="+mn-lt"/>
        <a:ea typeface="+mn-ea"/>
        <a:cs typeface="+mn-cs"/>
      </a:defRPr>
    </a:lvl7pPr>
    <a:lvl8pPr marL="2328931" algn="l" defTabSz="665409" rtl="0" eaLnBrk="1" latinLnBrk="0" hangingPunct="1">
      <a:defRPr sz="873" kern="1200">
        <a:solidFill>
          <a:schemeClr val="tx1"/>
        </a:solidFill>
        <a:latin typeface="+mn-lt"/>
        <a:ea typeface="+mn-ea"/>
        <a:cs typeface="+mn-cs"/>
      </a:defRPr>
    </a:lvl8pPr>
    <a:lvl9pPr marL="2661636" algn="l" defTabSz="665409" rtl="0" eaLnBrk="1" latinLnBrk="0" hangingPunct="1">
      <a:defRPr sz="87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>
            <a:extLst>
              <a:ext uri="{FF2B5EF4-FFF2-40B4-BE49-F238E27FC236}">
                <a16:creationId xmlns="" xmlns:a16="http://schemas.microsoft.com/office/drawing/2014/main" id="{B71B0A98-93E0-734A-BEF6-7A41AE2AC0AB}"/>
              </a:ext>
            </a:extLst>
          </p:cNvPr>
          <p:cNvSpPr/>
          <p:nvPr userDrawn="1"/>
        </p:nvSpPr>
        <p:spPr>
          <a:xfrm>
            <a:off x="0" y="462"/>
            <a:ext cx="14630400" cy="8229138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pic>
        <p:nvPicPr>
          <p:cNvPr id="5" name="Picture 4" descr="A picture containing drawing, plate&#10;&#10;Description automatically generated">
            <a:extLst>
              <a:ext uri="{FF2B5EF4-FFF2-40B4-BE49-F238E27FC236}">
                <a16:creationId xmlns="" xmlns:a16="http://schemas.microsoft.com/office/drawing/2014/main" id="{F492E07A-3397-9C4A-B6B2-8B0FCA549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424" y="6729595"/>
            <a:ext cx="3493551" cy="8220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7F06A-FB22-8741-91FC-07514A4F7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1766883"/>
            <a:ext cx="10972800" cy="286488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75000"/>
              </a:lnSpc>
              <a:defRPr sz="10916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24C569E-0366-374B-A268-F84007F655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1" y="4742662"/>
            <a:ext cx="10972800" cy="19869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366" b="1" i="0" baseline="0">
                <a:solidFill>
                  <a:schemeClr val="bg1"/>
                </a:solidFill>
              </a:defRPr>
            </a:lvl1pPr>
            <a:lvl2pPr marL="332704" indent="0" algn="ctr">
              <a:buNone/>
              <a:defRPr sz="1455"/>
            </a:lvl2pPr>
            <a:lvl3pPr marL="665409" indent="0" algn="ctr">
              <a:buNone/>
              <a:defRPr sz="1310"/>
            </a:lvl3pPr>
            <a:lvl4pPr marL="998113" indent="0" algn="ctr">
              <a:buNone/>
              <a:defRPr sz="1164"/>
            </a:lvl4pPr>
            <a:lvl5pPr marL="1330818" indent="0" algn="ctr">
              <a:buNone/>
              <a:defRPr sz="1164"/>
            </a:lvl5pPr>
            <a:lvl6pPr marL="1663522" indent="0" algn="ctr">
              <a:buNone/>
              <a:defRPr sz="1164"/>
            </a:lvl6pPr>
            <a:lvl7pPr marL="1996227" indent="0" algn="ctr">
              <a:buNone/>
              <a:defRPr sz="1164"/>
            </a:lvl7pPr>
            <a:lvl8pPr marL="2328931" indent="0" algn="ctr">
              <a:buNone/>
              <a:defRPr sz="1164"/>
            </a:lvl8pPr>
            <a:lvl9pPr marL="2661636" indent="0" algn="ctr">
              <a:buNone/>
              <a:defRPr sz="1164"/>
            </a:lvl9pPr>
          </a:lstStyle>
          <a:p>
            <a:r>
              <a:rPr lang="en-US" dirty="0"/>
              <a:t>Click to edit Master subtitle style </a:t>
            </a:r>
          </a:p>
        </p:txBody>
      </p:sp>
    </p:spTree>
    <p:extLst>
      <p:ext uri="{BB962C8B-B14F-4D97-AF65-F5344CB8AC3E}">
        <p14:creationId xmlns:p14="http://schemas.microsoft.com/office/powerpoint/2010/main" val="414846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BB9EA4C3-0571-5A49-AE1D-DF25043AF834}"/>
              </a:ext>
            </a:extLst>
          </p:cNvPr>
          <p:cNvSpPr txBox="1"/>
          <p:nvPr userDrawn="1"/>
        </p:nvSpPr>
        <p:spPr>
          <a:xfrm>
            <a:off x="6841267" y="7334407"/>
            <a:ext cx="109982" cy="194593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/>
          <a:p>
            <a:pPr marL="9242">
              <a:lnSpc>
                <a:spcPct val="100000"/>
              </a:lnSpc>
              <a:spcBef>
                <a:spcPts val="76"/>
              </a:spcBef>
            </a:pPr>
            <a:r>
              <a:rPr sz="1201" b="1" spc="-4" baseline="0" dirty="0">
                <a:solidFill>
                  <a:schemeClr val="tx1"/>
                </a:solidFill>
                <a:latin typeface="Century Gothic"/>
                <a:cs typeface="Century Gothic"/>
              </a:rPr>
              <a:t>|</a:t>
            </a:r>
            <a:endParaRPr sz="1201" baseline="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5" name="bk object 16">
            <a:extLst>
              <a:ext uri="{FF2B5EF4-FFF2-40B4-BE49-F238E27FC236}">
                <a16:creationId xmlns="" xmlns:a16="http://schemas.microsoft.com/office/drawing/2014/main" id="{AA21248A-F9C4-CB4D-8F10-DE29692EFE63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bk object 17">
            <a:extLst>
              <a:ext uri="{FF2B5EF4-FFF2-40B4-BE49-F238E27FC236}">
                <a16:creationId xmlns="" xmlns:a16="http://schemas.microsoft.com/office/drawing/2014/main" id="{252BDAD0-33AE-DF4E-8DC7-CC718C26D04D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7" name="bk object 18">
            <a:extLst>
              <a:ext uri="{FF2B5EF4-FFF2-40B4-BE49-F238E27FC236}">
                <a16:creationId xmlns="" xmlns:a16="http://schemas.microsoft.com/office/drawing/2014/main" id="{7950E241-6A29-194D-A5AC-63A92D063221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8" name="bk object 19">
            <a:extLst>
              <a:ext uri="{FF2B5EF4-FFF2-40B4-BE49-F238E27FC236}">
                <a16:creationId xmlns="" xmlns:a16="http://schemas.microsoft.com/office/drawing/2014/main" id="{B08CB78C-8571-2C4B-A5CC-F727946479D6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32FD70FF-E0F0-6B49-83B0-E60A4C1F03BF}"/>
              </a:ext>
            </a:extLst>
          </p:cNvPr>
          <p:cNvSpPr txBox="1">
            <a:spLocks/>
          </p:cNvSpPr>
          <p:nvPr userDrawn="1"/>
        </p:nvSpPr>
        <p:spPr>
          <a:xfrm>
            <a:off x="13131781" y="7252552"/>
            <a:ext cx="776797" cy="326210"/>
          </a:xfrm>
          <a:prstGeom prst="rect">
            <a:avLst/>
          </a:prstGeom>
        </p:spPr>
        <p:txBody>
          <a:bodyPr vert="horz" wrap="square" lIns="0" tIns="12476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25" algn="r">
              <a:spcBef>
                <a:spcPts val="98"/>
              </a:spcBef>
            </a:pPr>
            <a:fld id="{81D60167-4931-47E6-BA6A-407CBD079E47}" type="slidenum">
              <a:rPr lang="en-US" sz="2038" spc="7" smtClean="0"/>
              <a:pPr marL="27725" algn="r">
                <a:spcBef>
                  <a:spcPts val="98"/>
                </a:spcBef>
              </a:pPr>
              <a:t>‹#›</a:t>
            </a:fld>
            <a:endParaRPr lang="en-US" sz="2038" spc="7" dirty="0"/>
          </a:p>
        </p:txBody>
      </p:sp>
      <p:sp>
        <p:nvSpPr>
          <p:cNvPr id="43" name="object 48">
            <a:extLst>
              <a:ext uri="{FF2B5EF4-FFF2-40B4-BE49-F238E27FC236}">
                <a16:creationId xmlns="" xmlns:a16="http://schemas.microsoft.com/office/drawing/2014/main" id="{309ADFB1-60BB-5C49-B2B3-D732E780FD1B}"/>
              </a:ext>
            </a:extLst>
          </p:cNvPr>
          <p:cNvSpPr/>
          <p:nvPr userDrawn="1"/>
        </p:nvSpPr>
        <p:spPr>
          <a:xfrm>
            <a:off x="735843" y="1480081"/>
            <a:ext cx="3211664" cy="0"/>
          </a:xfrm>
          <a:custGeom>
            <a:avLst/>
            <a:gdLst/>
            <a:ahLst/>
            <a:cxnLst/>
            <a:rect l="l" t="t" r="r" b="b"/>
            <a:pathLst>
              <a:path w="4413250">
                <a:moveTo>
                  <a:pt x="0" y="0"/>
                </a:moveTo>
                <a:lnTo>
                  <a:pt x="4412776" y="0"/>
                </a:lnTo>
              </a:path>
            </a:pathLst>
          </a:custGeom>
          <a:ln w="47118">
            <a:solidFill>
              <a:srgbClr val="081F3F"/>
            </a:solidFill>
          </a:ln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7" name="Text Placeholder 4">
            <a:extLst>
              <a:ext uri="{FF2B5EF4-FFF2-40B4-BE49-F238E27FC236}">
                <a16:creationId xmlns="" xmlns:a16="http://schemas.microsoft.com/office/drawing/2014/main" id="{F2E527D4-050D-C944-9906-481BFC54F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4358" y="621494"/>
            <a:ext cx="12099193" cy="720841"/>
          </a:xfrm>
          <a:prstGeom prst="rect">
            <a:avLst/>
          </a:prstGeom>
        </p:spPr>
        <p:txBody>
          <a:bodyPr anchor="ctr"/>
          <a:lstStyle>
            <a:lvl1pPr>
              <a:defRPr sz="2911" b="1">
                <a:ln>
                  <a:noFill/>
                </a:ln>
                <a:solidFill>
                  <a:schemeClr val="tx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E2EA9D1-28EB-174B-ADBB-03799B2E34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12805" y="5607310"/>
            <a:ext cx="4658068" cy="13307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="" xmlns:a16="http://schemas.microsoft.com/office/drawing/2014/main" id="{5814C740-D145-E146-B983-1296DE5A096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5805695" y="1767909"/>
            <a:ext cx="3327191" cy="33269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9" name="Chart Placeholder 8">
            <a:extLst>
              <a:ext uri="{FF2B5EF4-FFF2-40B4-BE49-F238E27FC236}">
                <a16:creationId xmlns="" xmlns:a16="http://schemas.microsoft.com/office/drawing/2014/main" id="{06FC8606-0AD2-BB40-9B61-DD3E3199619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9496359" y="1767909"/>
            <a:ext cx="3327191" cy="33269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0" name="Text Placeholder 4">
            <a:extLst>
              <a:ext uri="{FF2B5EF4-FFF2-40B4-BE49-F238E27FC236}">
                <a16:creationId xmlns="" xmlns:a16="http://schemas.microsoft.com/office/drawing/2014/main" id="{10327206-4677-5C4B-AEBE-8E63ECCCC2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05695" y="5094867"/>
            <a:ext cx="3327191" cy="1843226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="" xmlns:a16="http://schemas.microsoft.com/office/drawing/2014/main" id="{D8BBC3C5-5969-8049-B44E-34D4B206B5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96359" y="5094867"/>
            <a:ext cx="3327191" cy="1843226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2" name="Title 1">
            <a:extLst>
              <a:ext uri="{FF2B5EF4-FFF2-40B4-BE49-F238E27FC236}">
                <a16:creationId xmlns="" xmlns:a16="http://schemas.microsoft.com/office/drawing/2014/main" id="{EAF90F4A-B4A6-004E-A716-8EFDDD249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805" y="2613186"/>
            <a:ext cx="4658068" cy="29942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ct val="75000"/>
              </a:lnSpc>
              <a:defRPr sz="5239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9" name="Picture 38" descr="A close up of a sign&#10;&#10;Description automatically generated">
            <a:extLst>
              <a:ext uri="{FF2B5EF4-FFF2-40B4-BE49-F238E27FC236}">
                <a16:creationId xmlns="" xmlns:a16="http://schemas.microsoft.com/office/drawing/2014/main" id="{D119ECDD-E008-7443-9A58-ED482E0E6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07" y="7227654"/>
            <a:ext cx="1762812" cy="414750"/>
          </a:xfrm>
          <a:prstGeom prst="rect">
            <a:avLst/>
          </a:prstGeom>
        </p:spPr>
      </p:pic>
      <p:sp>
        <p:nvSpPr>
          <p:cNvPr id="22" name="Text Placeholder 38">
            <a:extLst>
              <a:ext uri="{FF2B5EF4-FFF2-40B4-BE49-F238E27FC236}">
                <a16:creationId xmlns="" xmlns:a16="http://schemas.microsoft.com/office/drawing/2014/main" id="{224BC6FE-C342-D14D-A957-12AB0CBB8B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34054" y="7334406"/>
            <a:ext cx="4700745" cy="225242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PRESENTAION NAME</a:t>
            </a: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B4897A5B-9C38-5649-A059-B5F4E7EB1BEC}"/>
              </a:ext>
            </a:extLst>
          </p:cNvPr>
          <p:cNvSpPr txBox="1">
            <a:spLocks/>
          </p:cNvSpPr>
          <p:nvPr userDrawn="1"/>
        </p:nvSpPr>
        <p:spPr>
          <a:xfrm>
            <a:off x="5567095" y="7334535"/>
            <a:ext cx="1191366" cy="225242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42">
              <a:spcBef>
                <a:spcPts val="76"/>
              </a:spcBef>
            </a:pPr>
            <a:fld id="{0926FDD4-9DA7-9B46-9EA9-4698BEB066DE}" type="datetime1">
              <a:rPr lang="en-US" sz="1400" spc="-7" smtClean="0"/>
              <a:pPr marL="9242">
                <a:spcBef>
                  <a:spcPts val="76"/>
                </a:spcBef>
              </a:pPr>
              <a:t>8/25/2020</a:t>
            </a:fld>
            <a:endParaRPr lang="en-US" sz="1400" spc="-7" dirty="0"/>
          </a:p>
        </p:txBody>
      </p:sp>
    </p:spTree>
    <p:extLst>
      <p:ext uri="{BB962C8B-B14F-4D97-AF65-F5344CB8AC3E}">
        <p14:creationId xmlns:p14="http://schemas.microsoft.com/office/powerpoint/2010/main" val="185611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ic Pill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BB9EA4C3-0571-5A49-AE1D-DF25043AF834}"/>
              </a:ext>
            </a:extLst>
          </p:cNvPr>
          <p:cNvSpPr txBox="1"/>
          <p:nvPr userDrawn="1"/>
        </p:nvSpPr>
        <p:spPr>
          <a:xfrm>
            <a:off x="6841267" y="7334407"/>
            <a:ext cx="109982" cy="194593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/>
          <a:p>
            <a:pPr marL="9242">
              <a:lnSpc>
                <a:spcPct val="100000"/>
              </a:lnSpc>
              <a:spcBef>
                <a:spcPts val="76"/>
              </a:spcBef>
            </a:pPr>
            <a:r>
              <a:rPr sz="1201" b="1" spc="-4" baseline="0" dirty="0">
                <a:solidFill>
                  <a:schemeClr val="tx1"/>
                </a:solidFill>
                <a:latin typeface="Century Gothic"/>
                <a:cs typeface="Century Gothic"/>
              </a:rPr>
              <a:t>|</a:t>
            </a:r>
            <a:endParaRPr sz="1201" baseline="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="" xmlns:a16="http://schemas.microsoft.com/office/drawing/2014/main" id="{F12C9C0E-FE2C-F249-B708-07319FE86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0450" y="1447868"/>
            <a:ext cx="10972800" cy="1964016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75000"/>
              </a:lnSpc>
              <a:defRPr sz="5239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bk object 16">
            <a:extLst>
              <a:ext uri="{FF2B5EF4-FFF2-40B4-BE49-F238E27FC236}">
                <a16:creationId xmlns="" xmlns:a16="http://schemas.microsoft.com/office/drawing/2014/main" id="{AA21248A-F9C4-CB4D-8F10-DE29692EFE63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bk object 17">
            <a:extLst>
              <a:ext uri="{FF2B5EF4-FFF2-40B4-BE49-F238E27FC236}">
                <a16:creationId xmlns="" xmlns:a16="http://schemas.microsoft.com/office/drawing/2014/main" id="{252BDAD0-33AE-DF4E-8DC7-CC718C26D04D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7" name="bk object 18">
            <a:extLst>
              <a:ext uri="{FF2B5EF4-FFF2-40B4-BE49-F238E27FC236}">
                <a16:creationId xmlns="" xmlns:a16="http://schemas.microsoft.com/office/drawing/2014/main" id="{7950E241-6A29-194D-A5AC-63A92D063221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8" name="bk object 19">
            <a:extLst>
              <a:ext uri="{FF2B5EF4-FFF2-40B4-BE49-F238E27FC236}">
                <a16:creationId xmlns="" xmlns:a16="http://schemas.microsoft.com/office/drawing/2014/main" id="{B08CB78C-8571-2C4B-A5CC-F727946479D6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32FD70FF-E0F0-6B49-83B0-E60A4C1F03BF}"/>
              </a:ext>
            </a:extLst>
          </p:cNvPr>
          <p:cNvSpPr txBox="1">
            <a:spLocks/>
          </p:cNvSpPr>
          <p:nvPr userDrawn="1"/>
        </p:nvSpPr>
        <p:spPr>
          <a:xfrm>
            <a:off x="13131781" y="7252552"/>
            <a:ext cx="776797" cy="326210"/>
          </a:xfrm>
          <a:prstGeom prst="rect">
            <a:avLst/>
          </a:prstGeom>
        </p:spPr>
        <p:txBody>
          <a:bodyPr vert="horz" wrap="square" lIns="0" tIns="12476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25" algn="r">
              <a:spcBef>
                <a:spcPts val="98"/>
              </a:spcBef>
            </a:pPr>
            <a:fld id="{81D60167-4931-47E6-BA6A-407CBD079E47}" type="slidenum">
              <a:rPr lang="en-US" sz="2038" spc="7" smtClean="0"/>
              <a:pPr marL="27725" algn="r">
                <a:spcBef>
                  <a:spcPts val="98"/>
                </a:spcBef>
              </a:pPr>
              <a:t>‹#›</a:t>
            </a:fld>
            <a:endParaRPr lang="en-US" sz="2038" spc="7" dirty="0"/>
          </a:p>
        </p:txBody>
      </p:sp>
      <p:sp>
        <p:nvSpPr>
          <p:cNvPr id="41" name="object 48">
            <a:extLst>
              <a:ext uri="{FF2B5EF4-FFF2-40B4-BE49-F238E27FC236}">
                <a16:creationId xmlns="" xmlns:a16="http://schemas.microsoft.com/office/drawing/2014/main" id="{EAB9C0CF-EC23-1B4A-8707-5C90119E20BA}"/>
              </a:ext>
            </a:extLst>
          </p:cNvPr>
          <p:cNvSpPr/>
          <p:nvPr userDrawn="1"/>
        </p:nvSpPr>
        <p:spPr>
          <a:xfrm>
            <a:off x="735843" y="1480081"/>
            <a:ext cx="3211664" cy="0"/>
          </a:xfrm>
          <a:custGeom>
            <a:avLst/>
            <a:gdLst/>
            <a:ahLst/>
            <a:cxnLst/>
            <a:rect l="l" t="t" r="r" b="b"/>
            <a:pathLst>
              <a:path w="4413250">
                <a:moveTo>
                  <a:pt x="0" y="0"/>
                </a:moveTo>
                <a:lnTo>
                  <a:pt x="4412776" y="0"/>
                </a:lnTo>
              </a:path>
            </a:pathLst>
          </a:custGeom>
          <a:ln w="47118">
            <a:solidFill>
              <a:srgbClr val="081F3F"/>
            </a:solidFill>
          </a:ln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3" name="Text Placeholder 4">
            <a:extLst>
              <a:ext uri="{FF2B5EF4-FFF2-40B4-BE49-F238E27FC236}">
                <a16:creationId xmlns="" xmlns:a16="http://schemas.microsoft.com/office/drawing/2014/main" id="{E9D4B37D-7BE5-994E-ACCB-B2EEF125CB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4358" y="621494"/>
            <a:ext cx="12099193" cy="720841"/>
          </a:xfrm>
          <a:prstGeom prst="rect">
            <a:avLst/>
          </a:prstGeom>
        </p:spPr>
        <p:txBody>
          <a:bodyPr anchor="ctr"/>
          <a:lstStyle>
            <a:lvl1pPr>
              <a:defRPr sz="2911" b="1">
                <a:ln>
                  <a:noFill/>
                </a:ln>
                <a:solidFill>
                  <a:schemeClr val="tx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="" xmlns:a16="http://schemas.microsoft.com/office/drawing/2014/main" id="{F210FA11-5729-CE42-91D2-58452D621E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5933" y="3633807"/>
            <a:ext cx="3429497" cy="952845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2911" b="1">
                <a:ln>
                  <a:noFill/>
                </a:ln>
                <a:solidFill>
                  <a:schemeClr val="bg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="" xmlns:a16="http://schemas.microsoft.com/office/drawing/2014/main" id="{0C1FB498-EC5F-274D-9A76-B3C736FC70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41599" y="3633807"/>
            <a:ext cx="3429497" cy="952845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2911" b="1">
                <a:ln>
                  <a:noFill/>
                </a:ln>
                <a:solidFill>
                  <a:schemeClr val="bg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="" xmlns:a16="http://schemas.microsoft.com/office/drawing/2014/main" id="{41A16A90-ECB1-3147-BBFA-631428CFDF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95933" y="4739834"/>
            <a:ext cx="3429497" cy="22141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="" xmlns:a16="http://schemas.microsoft.com/office/drawing/2014/main" id="{1D2473AC-0D41-0146-B38F-357205A37D1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41599" y="4739834"/>
            <a:ext cx="3429497" cy="22141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8" name="Text Placeholder 4">
            <a:extLst>
              <a:ext uri="{FF2B5EF4-FFF2-40B4-BE49-F238E27FC236}">
                <a16:creationId xmlns="" xmlns:a16="http://schemas.microsoft.com/office/drawing/2014/main" id="{E7D8B198-6138-EA44-A6D9-570839B915E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50267" y="4739712"/>
            <a:ext cx="3429497" cy="22141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9" name="Text Placeholder 4">
            <a:extLst>
              <a:ext uri="{FF2B5EF4-FFF2-40B4-BE49-F238E27FC236}">
                <a16:creationId xmlns="" xmlns:a16="http://schemas.microsoft.com/office/drawing/2014/main" id="{38E5A8D9-63AE-874B-902D-3CCBFAB3878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54402" y="3633806"/>
            <a:ext cx="3429497" cy="952846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2911" b="1">
                <a:ln>
                  <a:noFill/>
                </a:ln>
                <a:solidFill>
                  <a:schemeClr val="bg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0" name="Picture 59" descr="A close up of a sign&#10;&#10;Description automatically generated">
            <a:extLst>
              <a:ext uri="{FF2B5EF4-FFF2-40B4-BE49-F238E27FC236}">
                <a16:creationId xmlns="" xmlns:a16="http://schemas.microsoft.com/office/drawing/2014/main" id="{D4495A3E-D6C3-5546-B834-43F9A21FA3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07" y="7227654"/>
            <a:ext cx="1762812" cy="414750"/>
          </a:xfrm>
          <a:prstGeom prst="rect">
            <a:avLst/>
          </a:prstGeom>
        </p:spPr>
      </p:pic>
      <p:sp>
        <p:nvSpPr>
          <p:cNvPr id="23" name="Text Placeholder 38">
            <a:extLst>
              <a:ext uri="{FF2B5EF4-FFF2-40B4-BE49-F238E27FC236}">
                <a16:creationId xmlns="" xmlns:a16="http://schemas.microsoft.com/office/drawing/2014/main" id="{E69F2EC9-EA19-EE45-BA4A-5AD044686A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4054" y="7334406"/>
            <a:ext cx="4700745" cy="225242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PRESENTAION NAME</a:t>
            </a:r>
          </a:p>
        </p:txBody>
      </p:sp>
      <p:sp>
        <p:nvSpPr>
          <p:cNvPr id="24" name="object 13">
            <a:extLst>
              <a:ext uri="{FF2B5EF4-FFF2-40B4-BE49-F238E27FC236}">
                <a16:creationId xmlns="" xmlns:a16="http://schemas.microsoft.com/office/drawing/2014/main" id="{7AD4FDB2-F1E6-2443-AB2C-ACBB2FEE3065}"/>
              </a:ext>
            </a:extLst>
          </p:cNvPr>
          <p:cNvSpPr txBox="1">
            <a:spLocks/>
          </p:cNvSpPr>
          <p:nvPr userDrawn="1"/>
        </p:nvSpPr>
        <p:spPr>
          <a:xfrm>
            <a:off x="5567095" y="7334535"/>
            <a:ext cx="1191366" cy="225242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42">
              <a:spcBef>
                <a:spcPts val="76"/>
              </a:spcBef>
            </a:pPr>
            <a:fld id="{0926FDD4-9DA7-9B46-9EA9-4698BEB066DE}" type="datetime1">
              <a:rPr lang="en-US" sz="1400" spc="-7" smtClean="0"/>
              <a:pPr marL="9242">
                <a:spcBef>
                  <a:spcPts val="76"/>
                </a:spcBef>
              </a:pPr>
              <a:t>8/25/2020</a:t>
            </a:fld>
            <a:endParaRPr lang="en-US" sz="1400" spc="-7" dirty="0"/>
          </a:p>
        </p:txBody>
      </p:sp>
    </p:spTree>
    <p:extLst>
      <p:ext uri="{BB962C8B-B14F-4D97-AF65-F5344CB8AC3E}">
        <p14:creationId xmlns:p14="http://schemas.microsoft.com/office/powerpoint/2010/main" val="66534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A close up of a sign&#10;&#10;Description automatically generated">
            <a:extLst>
              <a:ext uri="{FF2B5EF4-FFF2-40B4-BE49-F238E27FC236}">
                <a16:creationId xmlns="" xmlns:a16="http://schemas.microsoft.com/office/drawing/2014/main" id="{5AACDD7F-74C3-B649-BE17-3FE1C951EB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093" y="6747598"/>
            <a:ext cx="3532214" cy="831051"/>
          </a:xfrm>
          <a:prstGeom prst="rect">
            <a:avLst/>
          </a:prstGeom>
        </p:spPr>
      </p:pic>
      <p:sp>
        <p:nvSpPr>
          <p:cNvPr id="31" name="bk object 16">
            <a:extLst>
              <a:ext uri="{FF2B5EF4-FFF2-40B4-BE49-F238E27FC236}">
                <a16:creationId xmlns="" xmlns:a16="http://schemas.microsoft.com/office/drawing/2014/main" id="{72218830-4D93-B349-B752-E1B206BA17FF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2" name="bk object 17">
            <a:extLst>
              <a:ext uri="{FF2B5EF4-FFF2-40B4-BE49-F238E27FC236}">
                <a16:creationId xmlns="" xmlns:a16="http://schemas.microsoft.com/office/drawing/2014/main" id="{5F816FC6-9A20-3C4B-9EEF-32C757D653F6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3" name="bk object 18">
            <a:extLst>
              <a:ext uri="{FF2B5EF4-FFF2-40B4-BE49-F238E27FC236}">
                <a16:creationId xmlns="" xmlns:a16="http://schemas.microsoft.com/office/drawing/2014/main" id="{2ECC670B-4E22-9E44-8744-8782DCDCCAD8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4" name="bk object 19">
            <a:extLst>
              <a:ext uri="{FF2B5EF4-FFF2-40B4-BE49-F238E27FC236}">
                <a16:creationId xmlns="" xmlns:a16="http://schemas.microsoft.com/office/drawing/2014/main" id="{3FB9B4D4-4807-5943-AA65-B5B7E9914DDA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Title 1">
            <a:extLst>
              <a:ext uri="{FF2B5EF4-FFF2-40B4-BE49-F238E27FC236}">
                <a16:creationId xmlns="" xmlns:a16="http://schemas.microsoft.com/office/drawing/2014/main" id="{8CA0C238-8C45-0947-86DD-E22BA5DD6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1766883"/>
            <a:ext cx="10972800" cy="286488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75000"/>
              </a:lnSpc>
              <a:defRPr sz="10916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="" xmlns:a16="http://schemas.microsoft.com/office/drawing/2014/main" id="{0FB9120C-0E63-8743-B87C-A017DE3D1A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1" y="4742662"/>
            <a:ext cx="10972800" cy="19869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366" b="1" i="0" baseline="0">
                <a:solidFill>
                  <a:schemeClr val="tx1"/>
                </a:solidFill>
              </a:defRPr>
            </a:lvl1pPr>
            <a:lvl2pPr marL="332704" indent="0" algn="ctr">
              <a:buNone/>
              <a:defRPr sz="1455"/>
            </a:lvl2pPr>
            <a:lvl3pPr marL="665409" indent="0" algn="ctr">
              <a:buNone/>
              <a:defRPr sz="1310"/>
            </a:lvl3pPr>
            <a:lvl4pPr marL="998113" indent="0" algn="ctr">
              <a:buNone/>
              <a:defRPr sz="1164"/>
            </a:lvl4pPr>
            <a:lvl5pPr marL="1330818" indent="0" algn="ctr">
              <a:buNone/>
              <a:defRPr sz="1164"/>
            </a:lvl5pPr>
            <a:lvl6pPr marL="1663522" indent="0" algn="ctr">
              <a:buNone/>
              <a:defRPr sz="1164"/>
            </a:lvl6pPr>
            <a:lvl7pPr marL="1996227" indent="0" algn="ctr">
              <a:buNone/>
              <a:defRPr sz="1164"/>
            </a:lvl7pPr>
            <a:lvl8pPr marL="2328931" indent="0" algn="ctr">
              <a:buNone/>
              <a:defRPr sz="1164"/>
            </a:lvl8pPr>
            <a:lvl9pPr marL="2661636" indent="0" algn="ctr">
              <a:buNone/>
              <a:defRPr sz="1164"/>
            </a:lvl9pPr>
          </a:lstStyle>
          <a:p>
            <a:r>
              <a:rPr lang="en-US" dirty="0"/>
              <a:t>Click to edit Master subtitle style </a:t>
            </a:r>
          </a:p>
        </p:txBody>
      </p:sp>
    </p:spTree>
    <p:extLst>
      <p:ext uri="{BB962C8B-B14F-4D97-AF65-F5344CB8AC3E}">
        <p14:creationId xmlns:p14="http://schemas.microsoft.com/office/powerpoint/2010/main" val="183513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="" xmlns:a16="http://schemas.microsoft.com/office/drawing/2014/main" id="{442F38B2-F980-3647-B1FE-8AB116695F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07" y="7227654"/>
            <a:ext cx="1762812" cy="414750"/>
          </a:xfrm>
          <a:prstGeom prst="rect">
            <a:avLst/>
          </a:prstGeom>
        </p:spPr>
      </p:pic>
      <p:sp>
        <p:nvSpPr>
          <p:cNvPr id="12" name="object 12">
            <a:extLst>
              <a:ext uri="{FF2B5EF4-FFF2-40B4-BE49-F238E27FC236}">
                <a16:creationId xmlns="" xmlns:a16="http://schemas.microsoft.com/office/drawing/2014/main" id="{04ABC31D-8B16-6845-8CB9-F5B8F7BC0878}"/>
              </a:ext>
            </a:extLst>
          </p:cNvPr>
          <p:cNvSpPr txBox="1">
            <a:spLocks/>
          </p:cNvSpPr>
          <p:nvPr userDrawn="1"/>
        </p:nvSpPr>
        <p:spPr>
          <a:xfrm>
            <a:off x="13131781" y="7252552"/>
            <a:ext cx="776797" cy="326210"/>
          </a:xfrm>
          <a:prstGeom prst="rect">
            <a:avLst/>
          </a:prstGeom>
        </p:spPr>
        <p:txBody>
          <a:bodyPr vert="horz" wrap="square" lIns="0" tIns="12476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25" algn="r">
              <a:spcBef>
                <a:spcPts val="98"/>
              </a:spcBef>
            </a:pPr>
            <a:fld id="{81D60167-4931-47E6-BA6A-407CBD079E47}" type="slidenum">
              <a:rPr lang="en-US" sz="2038" spc="7" smtClean="0"/>
              <a:pPr marL="27725" algn="r">
                <a:spcBef>
                  <a:spcPts val="98"/>
                </a:spcBef>
              </a:pPr>
              <a:t>‹#›</a:t>
            </a:fld>
            <a:endParaRPr lang="en-US" sz="2038" spc="7" dirty="0"/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828018B6-7BB2-244E-8A8A-4C0EC07AF565}"/>
              </a:ext>
            </a:extLst>
          </p:cNvPr>
          <p:cNvSpPr txBox="1"/>
          <p:nvPr userDrawn="1"/>
        </p:nvSpPr>
        <p:spPr>
          <a:xfrm>
            <a:off x="6841267" y="7334407"/>
            <a:ext cx="109982" cy="194593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/>
          <a:p>
            <a:pPr marL="9242">
              <a:lnSpc>
                <a:spcPct val="100000"/>
              </a:lnSpc>
              <a:spcBef>
                <a:spcPts val="76"/>
              </a:spcBef>
            </a:pPr>
            <a:r>
              <a:rPr sz="1201" b="1" spc="-4" baseline="0" dirty="0">
                <a:solidFill>
                  <a:schemeClr val="tx1"/>
                </a:solidFill>
                <a:latin typeface="Century Gothic"/>
                <a:cs typeface="Century Gothic"/>
              </a:rPr>
              <a:t>|</a:t>
            </a:r>
            <a:endParaRPr sz="1201" baseline="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3" name="bk object 16">
            <a:extLst>
              <a:ext uri="{FF2B5EF4-FFF2-40B4-BE49-F238E27FC236}">
                <a16:creationId xmlns="" xmlns:a16="http://schemas.microsoft.com/office/drawing/2014/main" id="{CD1CD492-B00D-0C44-AFB5-622D8EBB456B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4" name="bk object 17">
            <a:extLst>
              <a:ext uri="{FF2B5EF4-FFF2-40B4-BE49-F238E27FC236}">
                <a16:creationId xmlns="" xmlns:a16="http://schemas.microsoft.com/office/drawing/2014/main" id="{42DD7790-4D93-6645-B068-AFB9766A1DB6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5" name="bk object 18">
            <a:extLst>
              <a:ext uri="{FF2B5EF4-FFF2-40B4-BE49-F238E27FC236}">
                <a16:creationId xmlns="" xmlns:a16="http://schemas.microsoft.com/office/drawing/2014/main" id="{C2E2768F-EC72-FF4D-9023-C9AD944DB006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bk object 19">
            <a:extLst>
              <a:ext uri="{FF2B5EF4-FFF2-40B4-BE49-F238E27FC236}">
                <a16:creationId xmlns="" xmlns:a16="http://schemas.microsoft.com/office/drawing/2014/main" id="{E512EAFD-5415-8F41-A3BC-34D8486A6E5F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7" name="Title 1">
            <a:extLst>
              <a:ext uri="{FF2B5EF4-FFF2-40B4-BE49-F238E27FC236}">
                <a16:creationId xmlns="" xmlns:a16="http://schemas.microsoft.com/office/drawing/2014/main" id="{A0867BC6-EA8C-6B4A-AE07-646298D86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2679979"/>
            <a:ext cx="10972800" cy="28648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ct val="75000"/>
              </a:lnSpc>
              <a:defRPr sz="10916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8">
            <a:extLst>
              <a:ext uri="{FF2B5EF4-FFF2-40B4-BE49-F238E27FC236}">
                <a16:creationId xmlns="" xmlns:a16="http://schemas.microsoft.com/office/drawing/2014/main" id="{B9D0E31D-7CA0-FC47-BD1A-A9DFB90E89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4054" y="7334406"/>
            <a:ext cx="4700745" cy="225242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PRESENTAION NAME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="" xmlns:a16="http://schemas.microsoft.com/office/drawing/2014/main" id="{B23BEF1B-C556-6644-8D39-95FB6ED3A3E2}"/>
              </a:ext>
            </a:extLst>
          </p:cNvPr>
          <p:cNvSpPr txBox="1">
            <a:spLocks/>
          </p:cNvSpPr>
          <p:nvPr userDrawn="1"/>
        </p:nvSpPr>
        <p:spPr>
          <a:xfrm>
            <a:off x="5567095" y="7334535"/>
            <a:ext cx="1191366" cy="225242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42">
              <a:spcBef>
                <a:spcPts val="76"/>
              </a:spcBef>
            </a:pPr>
            <a:fld id="{0926FDD4-9DA7-9B46-9EA9-4698BEB066DE}" type="datetime1">
              <a:rPr lang="en-US" sz="1400" spc="-7" smtClean="0"/>
              <a:pPr marL="9242">
                <a:spcBef>
                  <a:spcPts val="76"/>
                </a:spcBef>
              </a:pPr>
              <a:t>8/25/2020</a:t>
            </a:fld>
            <a:endParaRPr lang="en-US" sz="1400" spc="-7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BB9EA4C3-0571-5A49-AE1D-DF25043AF834}"/>
              </a:ext>
            </a:extLst>
          </p:cNvPr>
          <p:cNvSpPr txBox="1"/>
          <p:nvPr userDrawn="1"/>
        </p:nvSpPr>
        <p:spPr>
          <a:xfrm>
            <a:off x="6841267" y="7334407"/>
            <a:ext cx="109982" cy="194593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/>
          <a:p>
            <a:pPr marL="9242">
              <a:lnSpc>
                <a:spcPct val="100000"/>
              </a:lnSpc>
              <a:spcBef>
                <a:spcPts val="76"/>
              </a:spcBef>
            </a:pPr>
            <a:r>
              <a:rPr sz="1201" b="1" spc="-4" baseline="0" dirty="0">
                <a:solidFill>
                  <a:schemeClr val="tx1"/>
                </a:solidFill>
                <a:latin typeface="Century Gothic"/>
                <a:cs typeface="Century Gothic"/>
              </a:rPr>
              <a:t>|</a:t>
            </a:r>
            <a:endParaRPr sz="1201" baseline="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="" xmlns:a16="http://schemas.microsoft.com/office/drawing/2014/main" id="{F12C9C0E-FE2C-F249-B708-07319FE86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0450" y="1447868"/>
            <a:ext cx="10972800" cy="273072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75000"/>
              </a:lnSpc>
              <a:defRPr sz="5239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2A0FA5A5-164A-5B4F-AA17-67C7B1BBE4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50450" y="4305851"/>
            <a:ext cx="10972800" cy="19869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911" b="1" i="0" baseline="0">
                <a:solidFill>
                  <a:schemeClr val="tx1"/>
                </a:solidFill>
              </a:defRPr>
            </a:lvl1pPr>
            <a:lvl2pPr marL="332704" indent="0" algn="ctr">
              <a:buNone/>
              <a:defRPr sz="1455"/>
            </a:lvl2pPr>
            <a:lvl3pPr marL="665409" indent="0" algn="ctr">
              <a:buNone/>
              <a:defRPr sz="1310"/>
            </a:lvl3pPr>
            <a:lvl4pPr marL="998113" indent="0" algn="ctr">
              <a:buNone/>
              <a:defRPr sz="1164"/>
            </a:lvl4pPr>
            <a:lvl5pPr marL="1330818" indent="0" algn="ctr">
              <a:buNone/>
              <a:defRPr sz="1164"/>
            </a:lvl5pPr>
            <a:lvl6pPr marL="1663522" indent="0" algn="ctr">
              <a:buNone/>
              <a:defRPr sz="1164"/>
            </a:lvl6pPr>
            <a:lvl7pPr marL="1996227" indent="0" algn="ctr">
              <a:buNone/>
              <a:defRPr sz="1164"/>
            </a:lvl7pPr>
            <a:lvl8pPr marL="2328931" indent="0" algn="ctr">
              <a:buNone/>
              <a:defRPr sz="1164"/>
            </a:lvl8pPr>
            <a:lvl9pPr marL="2661636" indent="0" algn="ctr">
              <a:buNone/>
              <a:defRPr sz="1164"/>
            </a:lvl9pPr>
          </a:lstStyle>
          <a:p>
            <a:r>
              <a:rPr lang="en-US" dirty="0"/>
              <a:t>Click to edit Master subtitle style </a:t>
            </a:r>
          </a:p>
        </p:txBody>
      </p:sp>
      <p:sp>
        <p:nvSpPr>
          <p:cNvPr id="35" name="bk object 16">
            <a:extLst>
              <a:ext uri="{FF2B5EF4-FFF2-40B4-BE49-F238E27FC236}">
                <a16:creationId xmlns="" xmlns:a16="http://schemas.microsoft.com/office/drawing/2014/main" id="{AA21248A-F9C4-CB4D-8F10-DE29692EFE63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bk object 17">
            <a:extLst>
              <a:ext uri="{FF2B5EF4-FFF2-40B4-BE49-F238E27FC236}">
                <a16:creationId xmlns="" xmlns:a16="http://schemas.microsoft.com/office/drawing/2014/main" id="{252BDAD0-33AE-DF4E-8DC7-CC718C26D04D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7" name="bk object 18">
            <a:extLst>
              <a:ext uri="{FF2B5EF4-FFF2-40B4-BE49-F238E27FC236}">
                <a16:creationId xmlns="" xmlns:a16="http://schemas.microsoft.com/office/drawing/2014/main" id="{7950E241-6A29-194D-A5AC-63A92D063221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8" name="bk object 19">
            <a:extLst>
              <a:ext uri="{FF2B5EF4-FFF2-40B4-BE49-F238E27FC236}">
                <a16:creationId xmlns="" xmlns:a16="http://schemas.microsoft.com/office/drawing/2014/main" id="{B08CB78C-8571-2C4B-A5CC-F727946479D6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32FD70FF-E0F0-6B49-83B0-E60A4C1F03BF}"/>
              </a:ext>
            </a:extLst>
          </p:cNvPr>
          <p:cNvSpPr txBox="1">
            <a:spLocks/>
          </p:cNvSpPr>
          <p:nvPr userDrawn="1"/>
        </p:nvSpPr>
        <p:spPr>
          <a:xfrm>
            <a:off x="13131781" y="7252552"/>
            <a:ext cx="776797" cy="326210"/>
          </a:xfrm>
          <a:prstGeom prst="rect">
            <a:avLst/>
          </a:prstGeom>
        </p:spPr>
        <p:txBody>
          <a:bodyPr vert="horz" wrap="square" lIns="0" tIns="12476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25" algn="r">
              <a:spcBef>
                <a:spcPts val="98"/>
              </a:spcBef>
            </a:pPr>
            <a:fld id="{81D60167-4931-47E6-BA6A-407CBD079E47}" type="slidenum">
              <a:rPr lang="en-US" sz="2038" spc="7" smtClean="0"/>
              <a:pPr marL="27725" algn="r">
                <a:spcBef>
                  <a:spcPts val="98"/>
                </a:spcBef>
              </a:pPr>
              <a:t>‹#›</a:t>
            </a:fld>
            <a:endParaRPr lang="en-US" sz="2038" spc="7" dirty="0"/>
          </a:p>
        </p:txBody>
      </p:sp>
      <p:sp>
        <p:nvSpPr>
          <p:cNvPr id="41" name="object 48">
            <a:extLst>
              <a:ext uri="{FF2B5EF4-FFF2-40B4-BE49-F238E27FC236}">
                <a16:creationId xmlns="" xmlns:a16="http://schemas.microsoft.com/office/drawing/2014/main" id="{EAB9C0CF-EC23-1B4A-8707-5C90119E20BA}"/>
              </a:ext>
            </a:extLst>
          </p:cNvPr>
          <p:cNvSpPr/>
          <p:nvPr userDrawn="1"/>
        </p:nvSpPr>
        <p:spPr>
          <a:xfrm>
            <a:off x="735843" y="1480081"/>
            <a:ext cx="3211664" cy="0"/>
          </a:xfrm>
          <a:custGeom>
            <a:avLst/>
            <a:gdLst/>
            <a:ahLst/>
            <a:cxnLst/>
            <a:rect l="l" t="t" r="r" b="b"/>
            <a:pathLst>
              <a:path w="4413250">
                <a:moveTo>
                  <a:pt x="0" y="0"/>
                </a:moveTo>
                <a:lnTo>
                  <a:pt x="4412776" y="0"/>
                </a:lnTo>
              </a:path>
            </a:pathLst>
          </a:custGeom>
          <a:ln w="47118">
            <a:solidFill>
              <a:srgbClr val="081F3F"/>
            </a:solidFill>
          </a:ln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3" name="Text Placeholder 4">
            <a:extLst>
              <a:ext uri="{FF2B5EF4-FFF2-40B4-BE49-F238E27FC236}">
                <a16:creationId xmlns="" xmlns:a16="http://schemas.microsoft.com/office/drawing/2014/main" id="{E9D4B37D-7BE5-994E-ACCB-B2EEF125CB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4358" y="621494"/>
            <a:ext cx="12099193" cy="720841"/>
          </a:xfrm>
          <a:prstGeom prst="rect">
            <a:avLst/>
          </a:prstGeom>
        </p:spPr>
        <p:txBody>
          <a:bodyPr anchor="ctr"/>
          <a:lstStyle>
            <a:lvl1pPr>
              <a:defRPr sz="2911" b="1">
                <a:ln>
                  <a:noFill/>
                </a:ln>
                <a:solidFill>
                  <a:schemeClr val="tx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="" xmlns:a16="http://schemas.microsoft.com/office/drawing/2014/main" id="{064ABDC8-3578-B741-B607-C4DC5D0983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07" y="7227654"/>
            <a:ext cx="1762812" cy="414750"/>
          </a:xfrm>
          <a:prstGeom prst="rect">
            <a:avLst/>
          </a:prstGeom>
        </p:spPr>
      </p:pic>
      <p:sp>
        <p:nvSpPr>
          <p:cNvPr id="18" name="Text Placeholder 38">
            <a:extLst>
              <a:ext uri="{FF2B5EF4-FFF2-40B4-BE49-F238E27FC236}">
                <a16:creationId xmlns="" xmlns:a16="http://schemas.microsoft.com/office/drawing/2014/main" id="{F2481146-3838-2F47-AD41-4604081D51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4054" y="7334406"/>
            <a:ext cx="4700745" cy="225242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PRESENTAION NAME</a:t>
            </a:r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D3BE36B5-CD9B-4145-B397-E4D04744FF5B}"/>
              </a:ext>
            </a:extLst>
          </p:cNvPr>
          <p:cNvSpPr txBox="1">
            <a:spLocks/>
          </p:cNvSpPr>
          <p:nvPr userDrawn="1"/>
        </p:nvSpPr>
        <p:spPr>
          <a:xfrm>
            <a:off x="5567095" y="7334535"/>
            <a:ext cx="1191366" cy="225242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42">
              <a:spcBef>
                <a:spcPts val="76"/>
              </a:spcBef>
            </a:pPr>
            <a:fld id="{0926FDD4-9DA7-9B46-9EA9-4698BEB066DE}" type="datetime1">
              <a:rPr lang="en-US" sz="1400" spc="-7" smtClean="0"/>
              <a:pPr marL="9242">
                <a:spcBef>
                  <a:spcPts val="76"/>
                </a:spcBef>
              </a:pPr>
              <a:t>8/25/2020</a:t>
            </a:fld>
            <a:endParaRPr lang="en-US" sz="1400" spc="-7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BB9EA4C3-0571-5A49-AE1D-DF25043AF834}"/>
              </a:ext>
            </a:extLst>
          </p:cNvPr>
          <p:cNvSpPr txBox="1"/>
          <p:nvPr userDrawn="1"/>
        </p:nvSpPr>
        <p:spPr>
          <a:xfrm>
            <a:off x="6841267" y="7334407"/>
            <a:ext cx="109982" cy="194593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/>
          <a:p>
            <a:pPr marL="9242">
              <a:lnSpc>
                <a:spcPct val="100000"/>
              </a:lnSpc>
              <a:spcBef>
                <a:spcPts val="76"/>
              </a:spcBef>
            </a:pPr>
            <a:r>
              <a:rPr sz="1201" b="1" spc="-4" baseline="0" dirty="0">
                <a:solidFill>
                  <a:schemeClr val="tx1"/>
                </a:solidFill>
                <a:latin typeface="Century Gothic"/>
                <a:cs typeface="Century Gothic"/>
              </a:rPr>
              <a:t>|</a:t>
            </a:r>
            <a:endParaRPr sz="1201" baseline="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5" name="bk object 16">
            <a:extLst>
              <a:ext uri="{FF2B5EF4-FFF2-40B4-BE49-F238E27FC236}">
                <a16:creationId xmlns="" xmlns:a16="http://schemas.microsoft.com/office/drawing/2014/main" id="{AA21248A-F9C4-CB4D-8F10-DE29692EFE63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bk object 17">
            <a:extLst>
              <a:ext uri="{FF2B5EF4-FFF2-40B4-BE49-F238E27FC236}">
                <a16:creationId xmlns="" xmlns:a16="http://schemas.microsoft.com/office/drawing/2014/main" id="{252BDAD0-33AE-DF4E-8DC7-CC718C26D04D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7" name="bk object 18">
            <a:extLst>
              <a:ext uri="{FF2B5EF4-FFF2-40B4-BE49-F238E27FC236}">
                <a16:creationId xmlns="" xmlns:a16="http://schemas.microsoft.com/office/drawing/2014/main" id="{7950E241-6A29-194D-A5AC-63A92D063221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8" name="bk object 19">
            <a:extLst>
              <a:ext uri="{FF2B5EF4-FFF2-40B4-BE49-F238E27FC236}">
                <a16:creationId xmlns="" xmlns:a16="http://schemas.microsoft.com/office/drawing/2014/main" id="{B08CB78C-8571-2C4B-A5CC-F727946479D6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32FD70FF-E0F0-6B49-83B0-E60A4C1F03BF}"/>
              </a:ext>
            </a:extLst>
          </p:cNvPr>
          <p:cNvSpPr txBox="1">
            <a:spLocks/>
          </p:cNvSpPr>
          <p:nvPr userDrawn="1"/>
        </p:nvSpPr>
        <p:spPr>
          <a:xfrm>
            <a:off x="13131781" y="7252552"/>
            <a:ext cx="776797" cy="326210"/>
          </a:xfrm>
          <a:prstGeom prst="rect">
            <a:avLst/>
          </a:prstGeom>
        </p:spPr>
        <p:txBody>
          <a:bodyPr vert="horz" wrap="square" lIns="0" tIns="12476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25" algn="r">
              <a:spcBef>
                <a:spcPts val="98"/>
              </a:spcBef>
            </a:pPr>
            <a:fld id="{81D60167-4931-47E6-BA6A-407CBD079E47}" type="slidenum">
              <a:rPr lang="en-US" sz="2038" spc="7" smtClean="0"/>
              <a:pPr marL="27725" algn="r">
                <a:spcBef>
                  <a:spcPts val="98"/>
                </a:spcBef>
              </a:pPr>
              <a:t>‹#›</a:t>
            </a:fld>
            <a:endParaRPr lang="en-US" sz="2038" spc="7" dirty="0"/>
          </a:p>
        </p:txBody>
      </p:sp>
      <p:sp>
        <p:nvSpPr>
          <p:cNvPr id="39" name="object 48">
            <a:extLst>
              <a:ext uri="{FF2B5EF4-FFF2-40B4-BE49-F238E27FC236}">
                <a16:creationId xmlns="" xmlns:a16="http://schemas.microsoft.com/office/drawing/2014/main" id="{77148785-E1B5-634B-A008-3692DCD8F7F5}"/>
              </a:ext>
            </a:extLst>
          </p:cNvPr>
          <p:cNvSpPr/>
          <p:nvPr userDrawn="1"/>
        </p:nvSpPr>
        <p:spPr>
          <a:xfrm>
            <a:off x="735843" y="1480081"/>
            <a:ext cx="3211664" cy="0"/>
          </a:xfrm>
          <a:custGeom>
            <a:avLst/>
            <a:gdLst/>
            <a:ahLst/>
            <a:cxnLst/>
            <a:rect l="l" t="t" r="r" b="b"/>
            <a:pathLst>
              <a:path w="4413250">
                <a:moveTo>
                  <a:pt x="0" y="0"/>
                </a:moveTo>
                <a:lnTo>
                  <a:pt x="4412776" y="0"/>
                </a:lnTo>
              </a:path>
            </a:pathLst>
          </a:custGeom>
          <a:ln w="47118">
            <a:solidFill>
              <a:srgbClr val="081F3F"/>
            </a:solidFill>
          </a:ln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4" name="Text Placeholder 4">
            <a:extLst>
              <a:ext uri="{FF2B5EF4-FFF2-40B4-BE49-F238E27FC236}">
                <a16:creationId xmlns="" xmlns:a16="http://schemas.microsoft.com/office/drawing/2014/main" id="{80B43A8E-81A2-3B43-B40C-2C96910379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4358" y="621494"/>
            <a:ext cx="12099193" cy="720841"/>
          </a:xfrm>
          <a:prstGeom prst="rect">
            <a:avLst/>
          </a:prstGeom>
        </p:spPr>
        <p:txBody>
          <a:bodyPr anchor="ctr"/>
          <a:lstStyle>
            <a:lvl1pPr>
              <a:defRPr sz="2911" b="1">
                <a:ln>
                  <a:noFill/>
                </a:ln>
                <a:solidFill>
                  <a:schemeClr val="tx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itle 1">
            <a:extLst>
              <a:ext uri="{FF2B5EF4-FFF2-40B4-BE49-F238E27FC236}">
                <a16:creationId xmlns="" xmlns:a16="http://schemas.microsoft.com/office/drawing/2014/main" id="{49C867CB-B8FC-0A4C-AB56-F4916B111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0450" y="1447868"/>
            <a:ext cx="10972800" cy="273072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75000"/>
              </a:lnSpc>
              <a:defRPr sz="5239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="" xmlns:a16="http://schemas.microsoft.com/office/drawing/2014/main" id="{C4888590-250A-F44C-9034-52B13184E5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50450" y="4305851"/>
            <a:ext cx="10972800" cy="19869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911" b="1" i="0" baseline="0">
                <a:solidFill>
                  <a:schemeClr val="tx1"/>
                </a:solidFill>
              </a:defRPr>
            </a:lvl1pPr>
            <a:lvl2pPr marL="332704" indent="0" algn="ctr">
              <a:buNone/>
              <a:defRPr sz="1455"/>
            </a:lvl2pPr>
            <a:lvl3pPr marL="665409" indent="0" algn="ctr">
              <a:buNone/>
              <a:defRPr sz="1310"/>
            </a:lvl3pPr>
            <a:lvl4pPr marL="998113" indent="0" algn="ctr">
              <a:buNone/>
              <a:defRPr sz="1164"/>
            </a:lvl4pPr>
            <a:lvl5pPr marL="1330818" indent="0" algn="ctr">
              <a:buNone/>
              <a:defRPr sz="1164"/>
            </a:lvl5pPr>
            <a:lvl6pPr marL="1663522" indent="0" algn="ctr">
              <a:buNone/>
              <a:defRPr sz="1164"/>
            </a:lvl6pPr>
            <a:lvl7pPr marL="1996227" indent="0" algn="ctr">
              <a:buNone/>
              <a:defRPr sz="1164"/>
            </a:lvl7pPr>
            <a:lvl8pPr marL="2328931" indent="0" algn="ctr">
              <a:buNone/>
              <a:defRPr sz="1164"/>
            </a:lvl8pPr>
            <a:lvl9pPr marL="2661636" indent="0" algn="ctr">
              <a:buNone/>
              <a:defRPr sz="1164"/>
            </a:lvl9pPr>
          </a:lstStyle>
          <a:p>
            <a:r>
              <a:rPr lang="en-US" dirty="0"/>
              <a:t>Click to edit Master subtitle style </a:t>
            </a:r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="" xmlns:a16="http://schemas.microsoft.com/office/drawing/2014/main" id="{31229B99-B7D0-9C41-A636-0EEEC11785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07" y="7227654"/>
            <a:ext cx="1762812" cy="414750"/>
          </a:xfrm>
          <a:prstGeom prst="rect">
            <a:avLst/>
          </a:prstGeom>
        </p:spPr>
      </p:pic>
      <p:sp>
        <p:nvSpPr>
          <p:cNvPr id="18" name="Text Placeholder 38">
            <a:extLst>
              <a:ext uri="{FF2B5EF4-FFF2-40B4-BE49-F238E27FC236}">
                <a16:creationId xmlns="" xmlns:a16="http://schemas.microsoft.com/office/drawing/2014/main" id="{15D3A050-A55A-1443-9847-06CE5C2E44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4054" y="7334406"/>
            <a:ext cx="4700745" cy="225242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PRESENTAION NAME</a:t>
            </a:r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683D1E3B-97FE-5D40-94DE-BED49BB05E64}"/>
              </a:ext>
            </a:extLst>
          </p:cNvPr>
          <p:cNvSpPr txBox="1">
            <a:spLocks/>
          </p:cNvSpPr>
          <p:nvPr userDrawn="1"/>
        </p:nvSpPr>
        <p:spPr>
          <a:xfrm>
            <a:off x="5567095" y="7334535"/>
            <a:ext cx="1191366" cy="225242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42">
              <a:spcBef>
                <a:spcPts val="76"/>
              </a:spcBef>
            </a:pPr>
            <a:fld id="{0926FDD4-9DA7-9B46-9EA9-4698BEB066DE}" type="datetime1">
              <a:rPr lang="en-US" sz="1400" spc="-7" smtClean="0"/>
              <a:pPr marL="9242">
                <a:spcBef>
                  <a:spcPts val="76"/>
                </a:spcBef>
              </a:pPr>
              <a:t>8/25/2020</a:t>
            </a:fld>
            <a:endParaRPr lang="en-US" sz="1400" spc="-7" dirty="0"/>
          </a:p>
        </p:txBody>
      </p:sp>
    </p:spTree>
    <p:extLst>
      <p:ext uri="{BB962C8B-B14F-4D97-AF65-F5344CB8AC3E}">
        <p14:creationId xmlns:p14="http://schemas.microsoft.com/office/powerpoint/2010/main" val="302391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BB9EA4C3-0571-5A49-AE1D-DF25043AF834}"/>
              </a:ext>
            </a:extLst>
          </p:cNvPr>
          <p:cNvSpPr txBox="1"/>
          <p:nvPr userDrawn="1"/>
        </p:nvSpPr>
        <p:spPr>
          <a:xfrm>
            <a:off x="6841267" y="7334407"/>
            <a:ext cx="109982" cy="194593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/>
          <a:p>
            <a:pPr marL="9242">
              <a:lnSpc>
                <a:spcPct val="100000"/>
              </a:lnSpc>
              <a:spcBef>
                <a:spcPts val="76"/>
              </a:spcBef>
            </a:pPr>
            <a:r>
              <a:rPr sz="1201" b="1" spc="-4" baseline="0" dirty="0">
                <a:solidFill>
                  <a:schemeClr val="tx1"/>
                </a:solidFill>
                <a:latin typeface="Century Gothic"/>
                <a:cs typeface="Century Gothic"/>
              </a:rPr>
              <a:t>|</a:t>
            </a:r>
            <a:endParaRPr sz="1201" baseline="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5" name="bk object 16">
            <a:extLst>
              <a:ext uri="{FF2B5EF4-FFF2-40B4-BE49-F238E27FC236}">
                <a16:creationId xmlns="" xmlns:a16="http://schemas.microsoft.com/office/drawing/2014/main" id="{AA21248A-F9C4-CB4D-8F10-DE29692EFE63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bk object 17">
            <a:extLst>
              <a:ext uri="{FF2B5EF4-FFF2-40B4-BE49-F238E27FC236}">
                <a16:creationId xmlns="" xmlns:a16="http://schemas.microsoft.com/office/drawing/2014/main" id="{252BDAD0-33AE-DF4E-8DC7-CC718C26D04D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7" name="bk object 18">
            <a:extLst>
              <a:ext uri="{FF2B5EF4-FFF2-40B4-BE49-F238E27FC236}">
                <a16:creationId xmlns="" xmlns:a16="http://schemas.microsoft.com/office/drawing/2014/main" id="{7950E241-6A29-194D-A5AC-63A92D063221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8" name="bk object 19">
            <a:extLst>
              <a:ext uri="{FF2B5EF4-FFF2-40B4-BE49-F238E27FC236}">
                <a16:creationId xmlns="" xmlns:a16="http://schemas.microsoft.com/office/drawing/2014/main" id="{B08CB78C-8571-2C4B-A5CC-F727946479D6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32FD70FF-E0F0-6B49-83B0-E60A4C1F03BF}"/>
              </a:ext>
            </a:extLst>
          </p:cNvPr>
          <p:cNvSpPr txBox="1">
            <a:spLocks/>
          </p:cNvSpPr>
          <p:nvPr userDrawn="1"/>
        </p:nvSpPr>
        <p:spPr>
          <a:xfrm>
            <a:off x="13131781" y="7252552"/>
            <a:ext cx="776797" cy="326210"/>
          </a:xfrm>
          <a:prstGeom prst="rect">
            <a:avLst/>
          </a:prstGeom>
        </p:spPr>
        <p:txBody>
          <a:bodyPr vert="horz" wrap="square" lIns="0" tIns="12476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25" algn="r">
              <a:spcBef>
                <a:spcPts val="98"/>
              </a:spcBef>
            </a:pPr>
            <a:fld id="{81D60167-4931-47E6-BA6A-407CBD079E47}" type="slidenum">
              <a:rPr lang="en-US" sz="2038" spc="7" smtClean="0"/>
              <a:pPr marL="27725" algn="r">
                <a:spcBef>
                  <a:spcPts val="98"/>
                </a:spcBef>
              </a:pPr>
              <a:t>‹#›</a:t>
            </a:fld>
            <a:endParaRPr lang="en-US" sz="2038" spc="7" dirty="0"/>
          </a:p>
        </p:txBody>
      </p:sp>
      <p:sp>
        <p:nvSpPr>
          <p:cNvPr id="42" name="object 48">
            <a:extLst>
              <a:ext uri="{FF2B5EF4-FFF2-40B4-BE49-F238E27FC236}">
                <a16:creationId xmlns="" xmlns:a16="http://schemas.microsoft.com/office/drawing/2014/main" id="{C4F57451-1AF1-F34B-9EE3-CBD38985C015}"/>
              </a:ext>
            </a:extLst>
          </p:cNvPr>
          <p:cNvSpPr/>
          <p:nvPr userDrawn="1"/>
        </p:nvSpPr>
        <p:spPr>
          <a:xfrm>
            <a:off x="735843" y="1480081"/>
            <a:ext cx="3211664" cy="0"/>
          </a:xfrm>
          <a:custGeom>
            <a:avLst/>
            <a:gdLst/>
            <a:ahLst/>
            <a:cxnLst/>
            <a:rect l="l" t="t" r="r" b="b"/>
            <a:pathLst>
              <a:path w="4413250">
                <a:moveTo>
                  <a:pt x="0" y="0"/>
                </a:moveTo>
                <a:lnTo>
                  <a:pt x="4412776" y="0"/>
                </a:lnTo>
              </a:path>
            </a:pathLst>
          </a:custGeom>
          <a:ln w="47118">
            <a:solidFill>
              <a:srgbClr val="081F3F"/>
            </a:solidFill>
          </a:ln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BFE18EE-6A04-DE4C-9753-7380058224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4358" y="621494"/>
            <a:ext cx="12099193" cy="720841"/>
          </a:xfrm>
          <a:prstGeom prst="rect">
            <a:avLst/>
          </a:prstGeom>
        </p:spPr>
        <p:txBody>
          <a:bodyPr anchor="ctr"/>
          <a:lstStyle>
            <a:lvl1pPr>
              <a:defRPr sz="2911" b="1">
                <a:ln>
                  <a:noFill/>
                </a:ln>
                <a:solidFill>
                  <a:schemeClr val="tx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itle 1">
            <a:extLst>
              <a:ext uri="{FF2B5EF4-FFF2-40B4-BE49-F238E27FC236}">
                <a16:creationId xmlns="" xmlns:a16="http://schemas.microsoft.com/office/drawing/2014/main" id="{4BE1CE37-7D9E-994C-B9BC-F7300D85A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0450" y="1447868"/>
            <a:ext cx="10972800" cy="273072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75000"/>
              </a:lnSpc>
              <a:defRPr sz="5239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="" xmlns:a16="http://schemas.microsoft.com/office/drawing/2014/main" id="{B2D4F827-D867-D047-AE11-5FD23B58AE9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50450" y="4305851"/>
            <a:ext cx="10972800" cy="19869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911" b="1" i="0" baseline="0">
                <a:solidFill>
                  <a:schemeClr val="tx1"/>
                </a:solidFill>
              </a:defRPr>
            </a:lvl1pPr>
            <a:lvl2pPr marL="332704" indent="0" algn="ctr">
              <a:buNone/>
              <a:defRPr sz="1455"/>
            </a:lvl2pPr>
            <a:lvl3pPr marL="665409" indent="0" algn="ctr">
              <a:buNone/>
              <a:defRPr sz="1310"/>
            </a:lvl3pPr>
            <a:lvl4pPr marL="998113" indent="0" algn="ctr">
              <a:buNone/>
              <a:defRPr sz="1164"/>
            </a:lvl4pPr>
            <a:lvl5pPr marL="1330818" indent="0" algn="ctr">
              <a:buNone/>
              <a:defRPr sz="1164"/>
            </a:lvl5pPr>
            <a:lvl6pPr marL="1663522" indent="0" algn="ctr">
              <a:buNone/>
              <a:defRPr sz="1164"/>
            </a:lvl6pPr>
            <a:lvl7pPr marL="1996227" indent="0" algn="ctr">
              <a:buNone/>
              <a:defRPr sz="1164"/>
            </a:lvl7pPr>
            <a:lvl8pPr marL="2328931" indent="0" algn="ctr">
              <a:buNone/>
              <a:defRPr sz="1164"/>
            </a:lvl8pPr>
            <a:lvl9pPr marL="2661636" indent="0" algn="ctr">
              <a:buNone/>
              <a:defRPr sz="1164"/>
            </a:lvl9pPr>
          </a:lstStyle>
          <a:p>
            <a:r>
              <a:rPr lang="en-US" dirty="0"/>
              <a:t>Click to edit Master subtitle style </a:t>
            </a:r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7036AF-83FA-2F4B-8379-BE53FAB55F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07" y="7227654"/>
            <a:ext cx="1762812" cy="414750"/>
          </a:xfrm>
          <a:prstGeom prst="rect">
            <a:avLst/>
          </a:prstGeom>
        </p:spPr>
      </p:pic>
      <p:sp>
        <p:nvSpPr>
          <p:cNvPr id="18" name="Text Placeholder 38">
            <a:extLst>
              <a:ext uri="{FF2B5EF4-FFF2-40B4-BE49-F238E27FC236}">
                <a16:creationId xmlns="" xmlns:a16="http://schemas.microsoft.com/office/drawing/2014/main" id="{4E8B4012-5253-344B-85C3-DD7E94BE239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4054" y="7334406"/>
            <a:ext cx="4700745" cy="225242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PRESENTAION NAME</a:t>
            </a:r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B6DD4CB1-F173-4749-BF8D-EB28EA5F8D6B}"/>
              </a:ext>
            </a:extLst>
          </p:cNvPr>
          <p:cNvSpPr txBox="1">
            <a:spLocks/>
          </p:cNvSpPr>
          <p:nvPr userDrawn="1"/>
        </p:nvSpPr>
        <p:spPr>
          <a:xfrm>
            <a:off x="5567095" y="7334535"/>
            <a:ext cx="1191366" cy="225242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42">
              <a:spcBef>
                <a:spcPts val="76"/>
              </a:spcBef>
            </a:pPr>
            <a:fld id="{0926FDD4-9DA7-9B46-9EA9-4698BEB066DE}" type="datetime1">
              <a:rPr lang="en-US" sz="1400" spc="-7" smtClean="0"/>
              <a:pPr marL="9242">
                <a:spcBef>
                  <a:spcPts val="76"/>
                </a:spcBef>
              </a:pPr>
              <a:t>8/25/2020</a:t>
            </a:fld>
            <a:endParaRPr lang="en-US" sz="1400" spc="-7" dirty="0"/>
          </a:p>
        </p:txBody>
      </p:sp>
    </p:spTree>
    <p:extLst>
      <p:ext uri="{BB962C8B-B14F-4D97-AF65-F5344CB8AC3E}">
        <p14:creationId xmlns:p14="http://schemas.microsoft.com/office/powerpoint/2010/main" val="251392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v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BB9EA4C3-0571-5A49-AE1D-DF25043AF834}"/>
              </a:ext>
            </a:extLst>
          </p:cNvPr>
          <p:cNvSpPr txBox="1"/>
          <p:nvPr userDrawn="1"/>
        </p:nvSpPr>
        <p:spPr>
          <a:xfrm>
            <a:off x="6841267" y="7334407"/>
            <a:ext cx="109982" cy="194593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/>
          <a:p>
            <a:pPr marL="9242">
              <a:lnSpc>
                <a:spcPct val="100000"/>
              </a:lnSpc>
              <a:spcBef>
                <a:spcPts val="76"/>
              </a:spcBef>
            </a:pPr>
            <a:r>
              <a:rPr sz="1201" b="1" spc="-4" baseline="0" dirty="0">
                <a:solidFill>
                  <a:schemeClr val="tx1"/>
                </a:solidFill>
                <a:latin typeface="Century Gothic"/>
                <a:cs typeface="Century Gothic"/>
              </a:rPr>
              <a:t>|</a:t>
            </a:r>
            <a:endParaRPr sz="1201" baseline="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="" xmlns:a16="http://schemas.microsoft.com/office/drawing/2014/main" id="{F12C9C0E-FE2C-F249-B708-07319FE86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649" y="2613186"/>
            <a:ext cx="5656225" cy="29942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ct val="75000"/>
              </a:lnSpc>
              <a:defRPr sz="5239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2A0FA5A5-164A-5B4F-AA17-67C7B1BBE4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5200" y="1480081"/>
            <a:ext cx="6321664" cy="53966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20" b="0" i="0" baseline="0">
                <a:solidFill>
                  <a:schemeClr val="tx1"/>
                </a:solidFill>
              </a:defRPr>
            </a:lvl1pPr>
            <a:lvl2pPr marL="332704" indent="0" algn="ctr">
              <a:buNone/>
              <a:defRPr sz="1455"/>
            </a:lvl2pPr>
            <a:lvl3pPr marL="665409" indent="0" algn="ctr">
              <a:buNone/>
              <a:defRPr sz="1310"/>
            </a:lvl3pPr>
            <a:lvl4pPr marL="998113" indent="0" algn="ctr">
              <a:buNone/>
              <a:defRPr sz="1164"/>
            </a:lvl4pPr>
            <a:lvl5pPr marL="1330818" indent="0" algn="ctr">
              <a:buNone/>
              <a:defRPr sz="1164"/>
            </a:lvl5pPr>
            <a:lvl6pPr marL="1663522" indent="0" algn="ctr">
              <a:buNone/>
              <a:defRPr sz="1164"/>
            </a:lvl6pPr>
            <a:lvl7pPr marL="1996227" indent="0" algn="ctr">
              <a:buNone/>
              <a:defRPr sz="1164"/>
            </a:lvl7pPr>
            <a:lvl8pPr marL="2328931" indent="0" algn="ctr">
              <a:buNone/>
              <a:defRPr sz="1164"/>
            </a:lvl8pPr>
            <a:lvl9pPr marL="2661636" indent="0" algn="ctr">
              <a:buNone/>
              <a:defRPr sz="1164"/>
            </a:lvl9pPr>
          </a:lstStyle>
          <a:p>
            <a:r>
              <a:rPr lang="en-US" dirty="0"/>
              <a:t>Click to edit Master subtitle style </a:t>
            </a:r>
          </a:p>
        </p:txBody>
      </p:sp>
      <p:sp>
        <p:nvSpPr>
          <p:cNvPr id="35" name="bk object 16">
            <a:extLst>
              <a:ext uri="{FF2B5EF4-FFF2-40B4-BE49-F238E27FC236}">
                <a16:creationId xmlns="" xmlns:a16="http://schemas.microsoft.com/office/drawing/2014/main" id="{AA21248A-F9C4-CB4D-8F10-DE29692EFE63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bk object 17">
            <a:extLst>
              <a:ext uri="{FF2B5EF4-FFF2-40B4-BE49-F238E27FC236}">
                <a16:creationId xmlns="" xmlns:a16="http://schemas.microsoft.com/office/drawing/2014/main" id="{252BDAD0-33AE-DF4E-8DC7-CC718C26D04D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7" name="bk object 18">
            <a:extLst>
              <a:ext uri="{FF2B5EF4-FFF2-40B4-BE49-F238E27FC236}">
                <a16:creationId xmlns="" xmlns:a16="http://schemas.microsoft.com/office/drawing/2014/main" id="{7950E241-6A29-194D-A5AC-63A92D063221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8" name="bk object 19">
            <a:extLst>
              <a:ext uri="{FF2B5EF4-FFF2-40B4-BE49-F238E27FC236}">
                <a16:creationId xmlns="" xmlns:a16="http://schemas.microsoft.com/office/drawing/2014/main" id="{B08CB78C-8571-2C4B-A5CC-F727946479D6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32FD70FF-E0F0-6B49-83B0-E60A4C1F03BF}"/>
              </a:ext>
            </a:extLst>
          </p:cNvPr>
          <p:cNvSpPr txBox="1">
            <a:spLocks/>
          </p:cNvSpPr>
          <p:nvPr userDrawn="1"/>
        </p:nvSpPr>
        <p:spPr>
          <a:xfrm>
            <a:off x="13131781" y="7252552"/>
            <a:ext cx="776797" cy="326210"/>
          </a:xfrm>
          <a:prstGeom prst="rect">
            <a:avLst/>
          </a:prstGeom>
        </p:spPr>
        <p:txBody>
          <a:bodyPr vert="horz" wrap="square" lIns="0" tIns="12476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25" algn="r">
              <a:spcBef>
                <a:spcPts val="98"/>
              </a:spcBef>
            </a:pPr>
            <a:fld id="{81D60167-4931-47E6-BA6A-407CBD079E47}" type="slidenum">
              <a:rPr lang="en-US" sz="2038" spc="7" smtClean="0"/>
              <a:pPr marL="27725" algn="r">
                <a:spcBef>
                  <a:spcPts val="98"/>
                </a:spcBef>
              </a:pPr>
              <a:t>‹#›</a:t>
            </a:fld>
            <a:endParaRPr lang="en-US" sz="2038" spc="7" dirty="0"/>
          </a:p>
        </p:txBody>
      </p:sp>
      <p:sp>
        <p:nvSpPr>
          <p:cNvPr id="39" name="object 48">
            <a:extLst>
              <a:ext uri="{FF2B5EF4-FFF2-40B4-BE49-F238E27FC236}">
                <a16:creationId xmlns="" xmlns:a16="http://schemas.microsoft.com/office/drawing/2014/main" id="{17202BC6-6469-F249-8859-32EEBD2F3D37}"/>
              </a:ext>
            </a:extLst>
          </p:cNvPr>
          <p:cNvSpPr/>
          <p:nvPr userDrawn="1"/>
        </p:nvSpPr>
        <p:spPr>
          <a:xfrm>
            <a:off x="735843" y="1480081"/>
            <a:ext cx="3211664" cy="0"/>
          </a:xfrm>
          <a:custGeom>
            <a:avLst/>
            <a:gdLst/>
            <a:ahLst/>
            <a:cxnLst/>
            <a:rect l="l" t="t" r="r" b="b"/>
            <a:pathLst>
              <a:path w="4413250">
                <a:moveTo>
                  <a:pt x="0" y="0"/>
                </a:moveTo>
                <a:lnTo>
                  <a:pt x="4412776" y="0"/>
                </a:lnTo>
              </a:path>
            </a:pathLst>
          </a:custGeom>
          <a:ln w="47118">
            <a:solidFill>
              <a:srgbClr val="081F3F"/>
            </a:solidFill>
          </a:ln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2" name="Text Placeholder 4">
            <a:extLst>
              <a:ext uri="{FF2B5EF4-FFF2-40B4-BE49-F238E27FC236}">
                <a16:creationId xmlns="" xmlns:a16="http://schemas.microsoft.com/office/drawing/2014/main" id="{F0C9F726-2A04-E24F-B36E-6246A88005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4358" y="621494"/>
            <a:ext cx="12099193" cy="720841"/>
          </a:xfrm>
          <a:prstGeom prst="rect">
            <a:avLst/>
          </a:prstGeom>
        </p:spPr>
        <p:txBody>
          <a:bodyPr anchor="ctr"/>
          <a:lstStyle>
            <a:lvl1pPr>
              <a:defRPr sz="2911" b="1">
                <a:ln>
                  <a:noFill/>
                </a:ln>
                <a:solidFill>
                  <a:schemeClr val="tx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="" xmlns:a16="http://schemas.microsoft.com/office/drawing/2014/main" id="{85448D96-65C1-EE41-9F00-3D77022F02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07" y="7227654"/>
            <a:ext cx="1762812" cy="414750"/>
          </a:xfrm>
          <a:prstGeom prst="rect">
            <a:avLst/>
          </a:prstGeom>
        </p:spPr>
      </p:pic>
      <p:sp>
        <p:nvSpPr>
          <p:cNvPr id="17" name="Text Placeholder 38">
            <a:extLst>
              <a:ext uri="{FF2B5EF4-FFF2-40B4-BE49-F238E27FC236}">
                <a16:creationId xmlns="" xmlns:a16="http://schemas.microsoft.com/office/drawing/2014/main" id="{5BDF66D7-D5D6-4744-A803-82ACEED202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4054" y="7334406"/>
            <a:ext cx="4700745" cy="225242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PRESENTAION NAME</a:t>
            </a:r>
          </a:p>
        </p:txBody>
      </p:sp>
      <p:sp>
        <p:nvSpPr>
          <p:cNvPr id="18" name="object 13">
            <a:extLst>
              <a:ext uri="{FF2B5EF4-FFF2-40B4-BE49-F238E27FC236}">
                <a16:creationId xmlns="" xmlns:a16="http://schemas.microsoft.com/office/drawing/2014/main" id="{A1B7364C-65A6-C64A-932F-AFEF24B9319B}"/>
              </a:ext>
            </a:extLst>
          </p:cNvPr>
          <p:cNvSpPr txBox="1">
            <a:spLocks/>
          </p:cNvSpPr>
          <p:nvPr userDrawn="1"/>
        </p:nvSpPr>
        <p:spPr>
          <a:xfrm>
            <a:off x="5567095" y="7334535"/>
            <a:ext cx="1191366" cy="225242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42">
              <a:spcBef>
                <a:spcPts val="76"/>
              </a:spcBef>
            </a:pPr>
            <a:fld id="{0926FDD4-9DA7-9B46-9EA9-4698BEB066DE}" type="datetime1">
              <a:rPr lang="en-US" sz="1400" spc="-7" smtClean="0"/>
              <a:pPr marL="9242">
                <a:spcBef>
                  <a:spcPts val="76"/>
                </a:spcBef>
              </a:pPr>
              <a:t>8/25/2020</a:t>
            </a:fld>
            <a:endParaRPr lang="en-US" sz="1400" spc="-7" dirty="0"/>
          </a:p>
        </p:txBody>
      </p:sp>
    </p:spTree>
    <p:extLst>
      <p:ext uri="{BB962C8B-B14F-4D97-AF65-F5344CB8AC3E}">
        <p14:creationId xmlns:p14="http://schemas.microsoft.com/office/powerpoint/2010/main" val="249557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BB9EA4C3-0571-5A49-AE1D-DF25043AF834}"/>
              </a:ext>
            </a:extLst>
          </p:cNvPr>
          <p:cNvSpPr txBox="1"/>
          <p:nvPr userDrawn="1"/>
        </p:nvSpPr>
        <p:spPr>
          <a:xfrm>
            <a:off x="6841267" y="7334407"/>
            <a:ext cx="109982" cy="194593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/>
          <a:p>
            <a:pPr marL="9242">
              <a:lnSpc>
                <a:spcPct val="100000"/>
              </a:lnSpc>
              <a:spcBef>
                <a:spcPts val="76"/>
              </a:spcBef>
            </a:pPr>
            <a:r>
              <a:rPr sz="1201" b="1" spc="-4" baseline="0" dirty="0">
                <a:solidFill>
                  <a:schemeClr val="tx1"/>
                </a:solidFill>
                <a:latin typeface="Century Gothic"/>
                <a:cs typeface="Century Gothic"/>
              </a:rPr>
              <a:t>|</a:t>
            </a:r>
            <a:endParaRPr sz="1201" baseline="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="" xmlns:a16="http://schemas.microsoft.com/office/drawing/2014/main" id="{F12C9C0E-FE2C-F249-B708-07319FE86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649" y="2613186"/>
            <a:ext cx="5656225" cy="29942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ct val="75000"/>
              </a:lnSpc>
              <a:defRPr sz="5239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bk object 16">
            <a:extLst>
              <a:ext uri="{FF2B5EF4-FFF2-40B4-BE49-F238E27FC236}">
                <a16:creationId xmlns="" xmlns:a16="http://schemas.microsoft.com/office/drawing/2014/main" id="{AA21248A-F9C4-CB4D-8F10-DE29692EFE63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bk object 17">
            <a:extLst>
              <a:ext uri="{FF2B5EF4-FFF2-40B4-BE49-F238E27FC236}">
                <a16:creationId xmlns="" xmlns:a16="http://schemas.microsoft.com/office/drawing/2014/main" id="{252BDAD0-33AE-DF4E-8DC7-CC718C26D04D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7" name="bk object 18">
            <a:extLst>
              <a:ext uri="{FF2B5EF4-FFF2-40B4-BE49-F238E27FC236}">
                <a16:creationId xmlns="" xmlns:a16="http://schemas.microsoft.com/office/drawing/2014/main" id="{7950E241-6A29-194D-A5AC-63A92D063221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8" name="bk object 19">
            <a:extLst>
              <a:ext uri="{FF2B5EF4-FFF2-40B4-BE49-F238E27FC236}">
                <a16:creationId xmlns="" xmlns:a16="http://schemas.microsoft.com/office/drawing/2014/main" id="{B08CB78C-8571-2C4B-A5CC-F727946479D6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32FD70FF-E0F0-6B49-83B0-E60A4C1F03BF}"/>
              </a:ext>
            </a:extLst>
          </p:cNvPr>
          <p:cNvSpPr txBox="1">
            <a:spLocks/>
          </p:cNvSpPr>
          <p:nvPr userDrawn="1"/>
        </p:nvSpPr>
        <p:spPr>
          <a:xfrm>
            <a:off x="13131781" y="7252552"/>
            <a:ext cx="776797" cy="326210"/>
          </a:xfrm>
          <a:prstGeom prst="rect">
            <a:avLst/>
          </a:prstGeom>
        </p:spPr>
        <p:txBody>
          <a:bodyPr vert="horz" wrap="square" lIns="0" tIns="12476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25" algn="r">
              <a:spcBef>
                <a:spcPts val="98"/>
              </a:spcBef>
            </a:pPr>
            <a:fld id="{81D60167-4931-47E6-BA6A-407CBD079E47}" type="slidenum">
              <a:rPr lang="en-US" sz="2038" spc="7" smtClean="0"/>
              <a:pPr marL="27725" algn="r">
                <a:spcBef>
                  <a:spcPts val="98"/>
                </a:spcBef>
              </a:pPr>
              <a:t>‹#›</a:t>
            </a:fld>
            <a:endParaRPr lang="en-US" sz="2038" spc="7" dirty="0"/>
          </a:p>
        </p:txBody>
      </p:sp>
      <p:sp>
        <p:nvSpPr>
          <p:cNvPr id="39" name="object 48">
            <a:extLst>
              <a:ext uri="{FF2B5EF4-FFF2-40B4-BE49-F238E27FC236}">
                <a16:creationId xmlns="" xmlns:a16="http://schemas.microsoft.com/office/drawing/2014/main" id="{17202BC6-6469-F249-8859-32EEBD2F3D37}"/>
              </a:ext>
            </a:extLst>
          </p:cNvPr>
          <p:cNvSpPr/>
          <p:nvPr userDrawn="1"/>
        </p:nvSpPr>
        <p:spPr>
          <a:xfrm>
            <a:off x="735843" y="1480081"/>
            <a:ext cx="3211664" cy="0"/>
          </a:xfrm>
          <a:custGeom>
            <a:avLst/>
            <a:gdLst/>
            <a:ahLst/>
            <a:cxnLst/>
            <a:rect l="l" t="t" r="r" b="b"/>
            <a:pathLst>
              <a:path w="4413250">
                <a:moveTo>
                  <a:pt x="0" y="0"/>
                </a:moveTo>
                <a:lnTo>
                  <a:pt x="4412776" y="0"/>
                </a:lnTo>
              </a:path>
            </a:pathLst>
          </a:custGeom>
          <a:ln w="47118">
            <a:solidFill>
              <a:srgbClr val="081F3F"/>
            </a:solidFill>
          </a:ln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2" name="Text Placeholder 4">
            <a:extLst>
              <a:ext uri="{FF2B5EF4-FFF2-40B4-BE49-F238E27FC236}">
                <a16:creationId xmlns="" xmlns:a16="http://schemas.microsoft.com/office/drawing/2014/main" id="{F0C9F726-2A04-E24F-B36E-6246A88005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4358" y="621494"/>
            <a:ext cx="12099193" cy="720841"/>
          </a:xfrm>
          <a:prstGeom prst="rect">
            <a:avLst/>
          </a:prstGeom>
        </p:spPr>
        <p:txBody>
          <a:bodyPr anchor="ctr"/>
          <a:lstStyle>
            <a:lvl1pPr>
              <a:defRPr sz="2911" b="1">
                <a:ln>
                  <a:noFill/>
                </a:ln>
                <a:solidFill>
                  <a:schemeClr val="tx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="" xmlns:a16="http://schemas.microsoft.com/office/drawing/2014/main" id="{5E453E76-42EA-7446-AB20-BD1427487978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6951289" y="1619581"/>
            <a:ext cx="6630122" cy="548948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41" name="Picture 40" descr="A close up of a sign&#10;&#10;Description automatically generated">
            <a:extLst>
              <a:ext uri="{FF2B5EF4-FFF2-40B4-BE49-F238E27FC236}">
                <a16:creationId xmlns="" xmlns:a16="http://schemas.microsoft.com/office/drawing/2014/main" id="{6B9B2F26-E59E-4F44-8AE3-3D69CC152E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07" y="7227654"/>
            <a:ext cx="1762812" cy="414750"/>
          </a:xfrm>
          <a:prstGeom prst="rect">
            <a:avLst/>
          </a:prstGeom>
        </p:spPr>
      </p:pic>
      <p:sp>
        <p:nvSpPr>
          <p:cNvPr id="18" name="Text Placeholder 38">
            <a:extLst>
              <a:ext uri="{FF2B5EF4-FFF2-40B4-BE49-F238E27FC236}">
                <a16:creationId xmlns="" xmlns:a16="http://schemas.microsoft.com/office/drawing/2014/main" id="{23882631-84FA-964D-84D6-7EF8A01BC48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4054" y="7334406"/>
            <a:ext cx="4700745" cy="225242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PRESENTAION NAME</a:t>
            </a:r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7C2DB772-4123-D549-BF58-2BD43B4CD655}"/>
              </a:ext>
            </a:extLst>
          </p:cNvPr>
          <p:cNvSpPr txBox="1">
            <a:spLocks/>
          </p:cNvSpPr>
          <p:nvPr userDrawn="1"/>
        </p:nvSpPr>
        <p:spPr>
          <a:xfrm>
            <a:off x="5567095" y="7334535"/>
            <a:ext cx="1191366" cy="225242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42">
              <a:spcBef>
                <a:spcPts val="76"/>
              </a:spcBef>
            </a:pPr>
            <a:fld id="{0926FDD4-9DA7-9B46-9EA9-4698BEB066DE}" type="datetime1">
              <a:rPr lang="en-US" sz="1400" spc="-7" smtClean="0"/>
              <a:pPr marL="9242">
                <a:spcBef>
                  <a:spcPts val="76"/>
                </a:spcBef>
              </a:pPr>
              <a:t>8/25/2020</a:t>
            </a:fld>
            <a:endParaRPr lang="en-US" sz="1400" spc="-7" dirty="0"/>
          </a:p>
        </p:txBody>
      </p:sp>
    </p:spTree>
    <p:extLst>
      <p:ext uri="{BB962C8B-B14F-4D97-AF65-F5344CB8AC3E}">
        <p14:creationId xmlns:p14="http://schemas.microsoft.com/office/powerpoint/2010/main" val="99430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BB9EA4C3-0571-5A49-AE1D-DF25043AF834}"/>
              </a:ext>
            </a:extLst>
          </p:cNvPr>
          <p:cNvSpPr txBox="1"/>
          <p:nvPr userDrawn="1"/>
        </p:nvSpPr>
        <p:spPr>
          <a:xfrm>
            <a:off x="6841267" y="7334407"/>
            <a:ext cx="109982" cy="194593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/>
          <a:p>
            <a:pPr marL="9242">
              <a:lnSpc>
                <a:spcPct val="100000"/>
              </a:lnSpc>
              <a:spcBef>
                <a:spcPts val="76"/>
              </a:spcBef>
            </a:pPr>
            <a:r>
              <a:rPr sz="1201" b="1" spc="-4" baseline="0" dirty="0">
                <a:solidFill>
                  <a:schemeClr val="tx1"/>
                </a:solidFill>
                <a:latin typeface="Century Gothic"/>
                <a:cs typeface="Century Gothic"/>
              </a:rPr>
              <a:t>|</a:t>
            </a:r>
            <a:endParaRPr sz="1201" baseline="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5" name="bk object 16">
            <a:extLst>
              <a:ext uri="{FF2B5EF4-FFF2-40B4-BE49-F238E27FC236}">
                <a16:creationId xmlns="" xmlns:a16="http://schemas.microsoft.com/office/drawing/2014/main" id="{AA21248A-F9C4-CB4D-8F10-DE29692EFE63}"/>
              </a:ext>
            </a:extLst>
          </p:cNvPr>
          <p:cNvSpPr/>
          <p:nvPr userDrawn="1"/>
        </p:nvSpPr>
        <p:spPr>
          <a:xfrm>
            <a:off x="0" y="7954548"/>
            <a:ext cx="14630400" cy="274474"/>
          </a:xfrm>
          <a:custGeom>
            <a:avLst/>
            <a:gdLst/>
            <a:ahLst/>
            <a:cxnLst/>
            <a:rect l="l" t="t" r="r" b="b"/>
            <a:pathLst>
              <a:path w="20104100" h="377190">
                <a:moveTo>
                  <a:pt x="0" y="377190"/>
                </a:moveTo>
                <a:lnTo>
                  <a:pt x="20104099" y="377190"/>
                </a:lnTo>
                <a:lnTo>
                  <a:pt x="20104099" y="0"/>
                </a:lnTo>
                <a:lnTo>
                  <a:pt x="0" y="0"/>
                </a:lnTo>
                <a:lnTo>
                  <a:pt x="0" y="37719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6" name="bk object 17">
            <a:extLst>
              <a:ext uri="{FF2B5EF4-FFF2-40B4-BE49-F238E27FC236}">
                <a16:creationId xmlns="" xmlns:a16="http://schemas.microsoft.com/office/drawing/2014/main" id="{252BDAD0-33AE-DF4E-8DC7-CC718C26D04D}"/>
              </a:ext>
            </a:extLst>
          </p:cNvPr>
          <p:cNvSpPr/>
          <p:nvPr userDrawn="1"/>
        </p:nvSpPr>
        <p:spPr>
          <a:xfrm>
            <a:off x="0" y="273896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20" h="10554970">
                <a:moveTo>
                  <a:pt x="0" y="10554970"/>
                </a:moveTo>
                <a:lnTo>
                  <a:pt x="375779" y="10554970"/>
                </a:lnTo>
                <a:lnTo>
                  <a:pt x="375779" y="0"/>
                </a:lnTo>
                <a:lnTo>
                  <a:pt x="0" y="0"/>
                </a:lnTo>
                <a:lnTo>
                  <a:pt x="0" y="1055497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7" name="bk object 18">
            <a:extLst>
              <a:ext uri="{FF2B5EF4-FFF2-40B4-BE49-F238E27FC236}">
                <a16:creationId xmlns="" xmlns:a16="http://schemas.microsoft.com/office/drawing/2014/main" id="{7950E241-6A29-194D-A5AC-63A92D063221}"/>
              </a:ext>
            </a:extLst>
          </p:cNvPr>
          <p:cNvSpPr/>
          <p:nvPr userDrawn="1"/>
        </p:nvSpPr>
        <p:spPr>
          <a:xfrm>
            <a:off x="0" y="346"/>
            <a:ext cx="14630400" cy="273550"/>
          </a:xfrm>
          <a:custGeom>
            <a:avLst/>
            <a:gdLst/>
            <a:ahLst/>
            <a:cxnLst/>
            <a:rect l="l" t="t" r="r" b="b"/>
            <a:pathLst>
              <a:path w="20104100" h="375920">
                <a:moveTo>
                  <a:pt x="0" y="375919"/>
                </a:moveTo>
                <a:lnTo>
                  <a:pt x="20104099" y="375919"/>
                </a:lnTo>
                <a:lnTo>
                  <a:pt x="20104099" y="0"/>
                </a:lnTo>
                <a:lnTo>
                  <a:pt x="0" y="0"/>
                </a:lnTo>
                <a:lnTo>
                  <a:pt x="0" y="375919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38" name="bk object 19">
            <a:extLst>
              <a:ext uri="{FF2B5EF4-FFF2-40B4-BE49-F238E27FC236}">
                <a16:creationId xmlns="" xmlns:a16="http://schemas.microsoft.com/office/drawing/2014/main" id="{B08CB78C-8571-2C4B-A5CC-F727946479D6}"/>
              </a:ext>
            </a:extLst>
          </p:cNvPr>
          <p:cNvSpPr/>
          <p:nvPr userDrawn="1"/>
        </p:nvSpPr>
        <p:spPr>
          <a:xfrm>
            <a:off x="14356934" y="274300"/>
            <a:ext cx="273569" cy="7680652"/>
          </a:xfrm>
          <a:custGeom>
            <a:avLst/>
            <a:gdLst/>
            <a:ahLst/>
            <a:cxnLst/>
            <a:rect l="l" t="t" r="r" b="b"/>
            <a:pathLst>
              <a:path w="375919" h="10554970">
                <a:moveTo>
                  <a:pt x="375779" y="0"/>
                </a:moveTo>
                <a:lnTo>
                  <a:pt x="0" y="0"/>
                </a:lnTo>
                <a:lnTo>
                  <a:pt x="0" y="10554652"/>
                </a:lnTo>
                <a:lnTo>
                  <a:pt x="375779" y="10554652"/>
                </a:lnTo>
                <a:lnTo>
                  <a:pt x="375779" y="0"/>
                </a:lnTo>
                <a:close/>
              </a:path>
            </a:pathLst>
          </a:custGeom>
          <a:solidFill>
            <a:srgbClr val="081F3F"/>
          </a:solidFill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32FD70FF-E0F0-6B49-83B0-E60A4C1F03BF}"/>
              </a:ext>
            </a:extLst>
          </p:cNvPr>
          <p:cNvSpPr txBox="1">
            <a:spLocks/>
          </p:cNvSpPr>
          <p:nvPr userDrawn="1"/>
        </p:nvSpPr>
        <p:spPr>
          <a:xfrm>
            <a:off x="13131781" y="7252552"/>
            <a:ext cx="776797" cy="326210"/>
          </a:xfrm>
          <a:prstGeom prst="rect">
            <a:avLst/>
          </a:prstGeom>
        </p:spPr>
        <p:txBody>
          <a:bodyPr vert="horz" wrap="square" lIns="0" tIns="12476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25" algn="r">
              <a:spcBef>
                <a:spcPts val="98"/>
              </a:spcBef>
            </a:pPr>
            <a:fld id="{81D60167-4931-47E6-BA6A-407CBD079E47}" type="slidenum">
              <a:rPr lang="en-US" sz="2038" spc="7" smtClean="0"/>
              <a:pPr marL="27725" algn="r">
                <a:spcBef>
                  <a:spcPts val="98"/>
                </a:spcBef>
              </a:pPr>
              <a:t>‹#›</a:t>
            </a:fld>
            <a:endParaRPr lang="en-US" sz="2038" spc="7" dirty="0"/>
          </a:p>
        </p:txBody>
      </p:sp>
      <p:sp>
        <p:nvSpPr>
          <p:cNvPr id="39" name="object 48">
            <a:extLst>
              <a:ext uri="{FF2B5EF4-FFF2-40B4-BE49-F238E27FC236}">
                <a16:creationId xmlns="" xmlns:a16="http://schemas.microsoft.com/office/drawing/2014/main" id="{57F6E5D3-BDBF-844F-B221-5E91353292D8}"/>
              </a:ext>
            </a:extLst>
          </p:cNvPr>
          <p:cNvSpPr/>
          <p:nvPr userDrawn="1"/>
        </p:nvSpPr>
        <p:spPr>
          <a:xfrm>
            <a:off x="735843" y="1480081"/>
            <a:ext cx="3211664" cy="0"/>
          </a:xfrm>
          <a:custGeom>
            <a:avLst/>
            <a:gdLst/>
            <a:ahLst/>
            <a:cxnLst/>
            <a:rect l="l" t="t" r="r" b="b"/>
            <a:pathLst>
              <a:path w="4413250">
                <a:moveTo>
                  <a:pt x="0" y="0"/>
                </a:moveTo>
                <a:lnTo>
                  <a:pt x="4412776" y="0"/>
                </a:lnTo>
              </a:path>
            </a:pathLst>
          </a:custGeom>
          <a:ln w="47118">
            <a:solidFill>
              <a:srgbClr val="081F3F"/>
            </a:solidFill>
          </a:ln>
        </p:spPr>
        <p:txBody>
          <a:bodyPr wrap="square" lIns="0" tIns="0" rIns="0" bIns="0" rtlCol="0"/>
          <a:lstStyle/>
          <a:p>
            <a:endParaRPr sz="953"/>
          </a:p>
        </p:txBody>
      </p:sp>
      <p:sp>
        <p:nvSpPr>
          <p:cNvPr id="42" name="Subtitle 2">
            <a:extLst>
              <a:ext uri="{FF2B5EF4-FFF2-40B4-BE49-F238E27FC236}">
                <a16:creationId xmlns="" xmlns:a16="http://schemas.microsoft.com/office/drawing/2014/main" id="{2D68CAC3-3499-1C45-9D66-C142AB347A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5200" y="1480081"/>
            <a:ext cx="6321664" cy="53966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415881" indent="-415881" algn="l">
              <a:buFont typeface="Arial" panose="020B0604020202020204" pitchFamily="34" charset="0"/>
              <a:buChar char="•"/>
              <a:defRPr sz="2620" b="1" i="0" baseline="0">
                <a:solidFill>
                  <a:schemeClr val="tx1"/>
                </a:solidFill>
              </a:defRPr>
            </a:lvl1pPr>
            <a:lvl2pPr marL="332704" indent="0" algn="ctr">
              <a:buNone/>
              <a:defRPr sz="1455"/>
            </a:lvl2pPr>
            <a:lvl3pPr marL="665409" indent="0" algn="ctr">
              <a:buNone/>
              <a:defRPr sz="1310"/>
            </a:lvl3pPr>
            <a:lvl4pPr marL="998113" indent="0" algn="ctr">
              <a:buNone/>
              <a:defRPr sz="1164"/>
            </a:lvl4pPr>
            <a:lvl5pPr marL="1330818" indent="0" algn="ctr">
              <a:buNone/>
              <a:defRPr sz="1164"/>
            </a:lvl5pPr>
            <a:lvl6pPr marL="1663522" indent="0" algn="ctr">
              <a:buNone/>
              <a:defRPr sz="1164"/>
            </a:lvl6pPr>
            <a:lvl7pPr marL="1996227" indent="0" algn="ctr">
              <a:buNone/>
              <a:defRPr sz="1164"/>
            </a:lvl7pPr>
            <a:lvl8pPr marL="2328931" indent="0" algn="ctr">
              <a:buNone/>
              <a:defRPr sz="1164"/>
            </a:lvl8pPr>
            <a:lvl9pPr marL="2661636" indent="0" algn="ctr">
              <a:buNone/>
              <a:defRPr sz="1164"/>
            </a:lvl9pPr>
          </a:lstStyle>
          <a:p>
            <a:r>
              <a:rPr lang="en-US" dirty="0"/>
              <a:t>Click to edit Master subtitle style 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="" xmlns:a16="http://schemas.microsoft.com/office/drawing/2014/main" id="{C9F21AAF-A0B9-FA41-A7BD-D8902CD8F5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4358" y="621494"/>
            <a:ext cx="12099193" cy="720841"/>
          </a:xfrm>
          <a:prstGeom prst="rect">
            <a:avLst/>
          </a:prstGeom>
        </p:spPr>
        <p:txBody>
          <a:bodyPr anchor="ctr"/>
          <a:lstStyle>
            <a:lvl1pPr>
              <a:defRPr sz="2911" b="1">
                <a:ln>
                  <a:noFill/>
                </a:ln>
                <a:solidFill>
                  <a:schemeClr val="tx1"/>
                </a:solidFill>
              </a:defRPr>
            </a:lvl1pPr>
            <a:lvl2pPr>
              <a:defRPr sz="2911" b="1">
                <a:ln>
                  <a:noFill/>
                </a:ln>
                <a:solidFill>
                  <a:schemeClr val="tx1"/>
                </a:solidFill>
              </a:defRPr>
            </a:lvl2pPr>
            <a:lvl3pPr>
              <a:defRPr sz="2911" b="1">
                <a:ln>
                  <a:noFill/>
                </a:ln>
                <a:solidFill>
                  <a:schemeClr val="tx1"/>
                </a:solidFill>
              </a:defRPr>
            </a:lvl3pPr>
            <a:lvl4pPr>
              <a:defRPr sz="2911" b="1">
                <a:ln>
                  <a:noFill/>
                </a:ln>
                <a:solidFill>
                  <a:schemeClr val="tx1"/>
                </a:solidFill>
              </a:defRPr>
            </a:lvl4pPr>
            <a:lvl5pPr>
              <a:defRPr sz="2911" b="1">
                <a:ln>
                  <a:noFill/>
                </a:ln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itle 1">
            <a:extLst>
              <a:ext uri="{FF2B5EF4-FFF2-40B4-BE49-F238E27FC236}">
                <a16:creationId xmlns="" xmlns:a16="http://schemas.microsoft.com/office/drawing/2014/main" id="{777DC1DB-D9EF-A040-A72F-FDA9017A2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649" y="2613186"/>
            <a:ext cx="5656225" cy="29942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ct val="75000"/>
              </a:lnSpc>
              <a:defRPr sz="5239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="" xmlns:a16="http://schemas.microsoft.com/office/drawing/2014/main" id="{9D58DC54-7826-0E46-B16F-16053CF0BF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07" y="7227654"/>
            <a:ext cx="1762812" cy="414750"/>
          </a:xfrm>
          <a:prstGeom prst="rect">
            <a:avLst/>
          </a:prstGeom>
        </p:spPr>
      </p:pic>
      <p:sp>
        <p:nvSpPr>
          <p:cNvPr id="18" name="Text Placeholder 38">
            <a:extLst>
              <a:ext uri="{FF2B5EF4-FFF2-40B4-BE49-F238E27FC236}">
                <a16:creationId xmlns="" xmlns:a16="http://schemas.microsoft.com/office/drawing/2014/main" id="{26DC0E38-474F-2942-92C3-EDC6E9DB23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4054" y="7334406"/>
            <a:ext cx="4700745" cy="225242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PRESENTAION NAME</a:t>
            </a:r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9D350AC0-76FD-4D4F-B2AB-E3968C666251}"/>
              </a:ext>
            </a:extLst>
          </p:cNvPr>
          <p:cNvSpPr txBox="1">
            <a:spLocks/>
          </p:cNvSpPr>
          <p:nvPr userDrawn="1"/>
        </p:nvSpPr>
        <p:spPr>
          <a:xfrm>
            <a:off x="5567095" y="7334535"/>
            <a:ext cx="1191366" cy="225242"/>
          </a:xfrm>
          <a:prstGeom prst="rect">
            <a:avLst/>
          </a:prstGeom>
        </p:spPr>
        <p:txBody>
          <a:bodyPr vert="horz" wrap="square" lIns="0" tIns="9704" rIns="0" bIns="0" rtlCol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42">
              <a:spcBef>
                <a:spcPts val="76"/>
              </a:spcBef>
            </a:pPr>
            <a:fld id="{0926FDD4-9DA7-9B46-9EA9-4698BEB066DE}" type="datetime1">
              <a:rPr lang="en-US" sz="1400" spc="-7" smtClean="0"/>
              <a:pPr marL="9242">
                <a:spcBef>
                  <a:spcPts val="76"/>
                </a:spcBef>
              </a:pPr>
              <a:t>8/25/2020</a:t>
            </a:fld>
            <a:endParaRPr lang="en-US" sz="1400" spc="-7" dirty="0"/>
          </a:p>
        </p:txBody>
      </p:sp>
    </p:spTree>
    <p:extLst>
      <p:ext uri="{BB962C8B-B14F-4D97-AF65-F5344CB8AC3E}">
        <p14:creationId xmlns:p14="http://schemas.microsoft.com/office/powerpoint/2010/main" val="390352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2" r:id="rId3"/>
    <p:sldLayoutId id="2147483661" r:id="rId4"/>
    <p:sldLayoutId id="2147483675" r:id="rId5"/>
    <p:sldLayoutId id="2147483676" r:id="rId6"/>
    <p:sldLayoutId id="2147483669" r:id="rId7"/>
    <p:sldLayoutId id="2147483678" r:id="rId8"/>
    <p:sldLayoutId id="2147483670" r:id="rId9"/>
    <p:sldLayoutId id="2147483677" r:id="rId10"/>
    <p:sldLayoutId id="2147483679" r:id="rId11"/>
  </p:sldLayoutIdLst>
  <p:hf sldNum="0"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32704">
        <a:defRPr>
          <a:latin typeface="+mn-lt"/>
          <a:ea typeface="+mn-ea"/>
          <a:cs typeface="+mn-cs"/>
        </a:defRPr>
      </a:lvl2pPr>
      <a:lvl3pPr marL="665409">
        <a:defRPr>
          <a:latin typeface="+mn-lt"/>
          <a:ea typeface="+mn-ea"/>
          <a:cs typeface="+mn-cs"/>
        </a:defRPr>
      </a:lvl3pPr>
      <a:lvl4pPr marL="998113">
        <a:defRPr>
          <a:latin typeface="+mn-lt"/>
          <a:ea typeface="+mn-ea"/>
          <a:cs typeface="+mn-cs"/>
        </a:defRPr>
      </a:lvl4pPr>
      <a:lvl5pPr marL="1330818">
        <a:defRPr>
          <a:latin typeface="+mn-lt"/>
          <a:ea typeface="+mn-ea"/>
          <a:cs typeface="+mn-cs"/>
        </a:defRPr>
      </a:lvl5pPr>
      <a:lvl6pPr marL="1663522">
        <a:defRPr>
          <a:latin typeface="+mn-lt"/>
          <a:ea typeface="+mn-ea"/>
          <a:cs typeface="+mn-cs"/>
        </a:defRPr>
      </a:lvl6pPr>
      <a:lvl7pPr marL="1996227">
        <a:defRPr>
          <a:latin typeface="+mn-lt"/>
          <a:ea typeface="+mn-ea"/>
          <a:cs typeface="+mn-cs"/>
        </a:defRPr>
      </a:lvl7pPr>
      <a:lvl8pPr marL="2328931">
        <a:defRPr>
          <a:latin typeface="+mn-lt"/>
          <a:ea typeface="+mn-ea"/>
          <a:cs typeface="+mn-cs"/>
        </a:defRPr>
      </a:lvl8pPr>
      <a:lvl9pPr marL="266163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32704">
        <a:defRPr>
          <a:latin typeface="+mn-lt"/>
          <a:ea typeface="+mn-ea"/>
          <a:cs typeface="+mn-cs"/>
        </a:defRPr>
      </a:lvl2pPr>
      <a:lvl3pPr marL="665409">
        <a:defRPr>
          <a:latin typeface="+mn-lt"/>
          <a:ea typeface="+mn-ea"/>
          <a:cs typeface="+mn-cs"/>
        </a:defRPr>
      </a:lvl3pPr>
      <a:lvl4pPr marL="998113">
        <a:defRPr>
          <a:latin typeface="+mn-lt"/>
          <a:ea typeface="+mn-ea"/>
          <a:cs typeface="+mn-cs"/>
        </a:defRPr>
      </a:lvl4pPr>
      <a:lvl5pPr marL="1330818">
        <a:defRPr>
          <a:latin typeface="+mn-lt"/>
          <a:ea typeface="+mn-ea"/>
          <a:cs typeface="+mn-cs"/>
        </a:defRPr>
      </a:lvl5pPr>
      <a:lvl6pPr marL="1663522">
        <a:defRPr>
          <a:latin typeface="+mn-lt"/>
          <a:ea typeface="+mn-ea"/>
          <a:cs typeface="+mn-cs"/>
        </a:defRPr>
      </a:lvl6pPr>
      <a:lvl7pPr marL="1996227">
        <a:defRPr>
          <a:latin typeface="+mn-lt"/>
          <a:ea typeface="+mn-ea"/>
          <a:cs typeface="+mn-cs"/>
        </a:defRPr>
      </a:lvl7pPr>
      <a:lvl8pPr marL="2328931">
        <a:defRPr>
          <a:latin typeface="+mn-lt"/>
          <a:ea typeface="+mn-ea"/>
          <a:cs typeface="+mn-cs"/>
        </a:defRPr>
      </a:lvl8pPr>
      <a:lvl9pPr marL="266163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80F90F3-9620-9C49-8CD2-3235843309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chemeClr val="tx2"/>
                </a:solidFill>
              </a:rPr>
              <a:t>Upcoming Activity –  </a:t>
            </a:r>
            <a:r>
              <a:rPr lang="en-US" altLang="en-US" sz="3200" dirty="0" smtClean="0">
                <a:solidFill>
                  <a:schemeClr val="tx2"/>
                </a:solidFill>
              </a:rPr>
              <a:t>September 2020– New York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8792054" y="1569934"/>
            <a:ext cx="4565650" cy="46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54" tIns="78104" rIns="79354" bIns="78104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B9932C"/>
              </a:buClr>
              <a:defRPr sz="24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B9932C"/>
              </a:buClr>
              <a:buChar char="–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9932C"/>
              </a:buClr>
              <a:buChar char="•"/>
              <a:defRPr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9932C"/>
              </a:buClr>
              <a:buChar char="–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</a:pPr>
            <a:r>
              <a:rPr lang="en-US" altLang="en-US" sz="20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Store Execution</a:t>
            </a:r>
            <a:endParaRPr lang="en-US" altLang="en-US" sz="2000" u="sng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609600" y="2025540"/>
            <a:ext cx="67818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B9932C"/>
              </a:buClr>
              <a:defRPr sz="24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B9932C"/>
              </a:buClr>
              <a:buChar char="–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9932C"/>
              </a:buClr>
              <a:buChar char="•"/>
              <a:defRPr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9932C"/>
              </a:buClr>
              <a:buChar char="–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9pPr>
          </a:lstStyle>
          <a:p>
            <a:pPr marL="1085850" lvl="1" indent="-342900" defTabSz="914400" eaLnBrk="1" hangingPunct="1">
              <a:spcBef>
                <a:spcPct val="0"/>
              </a:spcBef>
              <a:buClrTx/>
              <a:defRPr/>
            </a:pPr>
            <a:r>
              <a:rPr lang="en-US" alt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Keystone Light 15pks are in the MAG</a:t>
            </a:r>
          </a:p>
          <a:p>
            <a:pPr marL="1085850" lvl="1" indent="-342900" defTabSz="914400" eaLnBrk="1" hangingPunct="1">
              <a:spcBef>
                <a:spcPct val="0"/>
              </a:spcBef>
              <a:buClrTx/>
              <a:defRPr/>
            </a:pPr>
            <a:r>
              <a:rPr lang="en-US" alt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MAG (monthly activity guide) is the game plan that is used by store employee’s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452998" y="1569934"/>
            <a:ext cx="0" cy="5457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7452998" y="1979765"/>
            <a:ext cx="687260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B9932C"/>
              </a:buClr>
              <a:defRPr sz="24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B9932C"/>
              </a:buClr>
              <a:buChar char="–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9932C"/>
              </a:buClr>
              <a:buChar char="•"/>
              <a:defRPr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9932C"/>
              </a:buClr>
              <a:buChar char="–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932C"/>
              </a:buClr>
              <a:buChar char="»"/>
              <a:defRPr sz="1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9pPr>
          </a:lstStyle>
          <a:p>
            <a:pPr marL="171450" indent="-171450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  <a:defRPr/>
            </a:pPr>
            <a:endParaRPr lang="en-US" alt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en-US" altLang="en-US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Vizzy should be placed in every cooler if inventory is on hand</a:t>
            </a:r>
          </a:p>
          <a:p>
            <a:pPr marL="171450" indent="-171450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Utilize a Vizzy static sticker on the cooler door</a:t>
            </a:r>
          </a:p>
          <a:p>
            <a:pPr marL="171450" indent="-171450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Coors Seltzer will be mandated in every cooler starting 9-1</a:t>
            </a:r>
            <a:endParaRPr lang="en-US" alt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  <a:defRPr/>
            </a:pPr>
            <a:endParaRPr lang="en-US" alt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defTabSz="914400" eaLnBrk="1" hangingPunct="1">
              <a:spcBef>
                <a:spcPct val="0"/>
              </a:spcBef>
              <a:buClrTx/>
              <a:defRPr/>
            </a:pPr>
            <a:r>
              <a:rPr lang="en-US" sz="1800" dirty="0"/>
              <a:t>	</a:t>
            </a:r>
          </a:p>
          <a:p>
            <a:pPr defTabSz="914400" eaLnBrk="1" hangingPunct="1">
              <a:spcBef>
                <a:spcPct val="0"/>
              </a:spcBef>
              <a:buClrTx/>
              <a:defRPr/>
            </a:pPr>
            <a:r>
              <a:rPr lang="en-US" sz="1800" dirty="0"/>
              <a:t>	</a:t>
            </a:r>
            <a:endParaRPr lang="en-US" sz="900" dirty="0"/>
          </a:p>
          <a:p>
            <a:pPr algn="ctr" defTabSz="914400" eaLnBrk="1" hangingPunct="1">
              <a:spcBef>
                <a:spcPct val="0"/>
              </a:spcBef>
              <a:buClrTx/>
              <a:defRPr/>
            </a:pPr>
            <a:endParaRPr lang="en-US" alt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137" y="609600"/>
            <a:ext cx="311201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87025"/>
            <a:ext cx="1117597" cy="317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330" y="3703314"/>
            <a:ext cx="1905000" cy="156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534400" y="7584816"/>
            <a:ext cx="6096000" cy="293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MBD Key Account Executive-Jackie Lettieri</a:t>
            </a:r>
            <a:endParaRPr lang="en-US" dirty="0"/>
          </a:p>
        </p:txBody>
      </p:sp>
      <p:pic>
        <p:nvPicPr>
          <p:cNvPr id="1027" name="Picture 4" descr="cid:image009.png@01D640C9.0C900EA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191" y="4974310"/>
            <a:ext cx="11366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1216270" y="5291137"/>
            <a:ext cx="2697163" cy="203132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Options for Incremental Display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There are no rules against us putting beer on the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Premium 2-12 and 18-12oz cans are the top selling packages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438399" y="6400800"/>
            <a:ext cx="4807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September  (MAG) Monthly Activity Guide</a:t>
            </a:r>
            <a:endParaRPr lang="en-US" sz="1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384" y="4876800"/>
            <a:ext cx="152350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866" y="3387025"/>
            <a:ext cx="1398875" cy="12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704" y="3810000"/>
            <a:ext cx="3404420" cy="2232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032330" y="4298846"/>
            <a:ext cx="551576" cy="318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lsonCoors">
      <a:dk1>
        <a:srgbClr val="001F40"/>
      </a:dk1>
      <a:lt1>
        <a:srgbClr val="FFFFFF"/>
      </a:lt1>
      <a:dk2>
        <a:srgbClr val="061F3F"/>
      </a:dk2>
      <a:lt2>
        <a:srgbClr val="D5DCD9"/>
      </a:lt2>
      <a:accent1>
        <a:srgbClr val="1395FE"/>
      </a:accent1>
      <a:accent2>
        <a:srgbClr val="FEB000"/>
      </a:accent2>
      <a:accent3>
        <a:srgbClr val="FE6812"/>
      </a:accent3>
      <a:accent4>
        <a:srgbClr val="011F4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A38C9E8090A54AA7AC9F6519E311B5" ma:contentTypeVersion="10" ma:contentTypeDescription="Create a new document." ma:contentTypeScope="" ma:versionID="2cc6c090f3707aecea3405b937badfde">
  <xsd:schema xmlns:xsd="http://www.w3.org/2001/XMLSchema" xmlns:xs="http://www.w3.org/2001/XMLSchema" xmlns:p="http://schemas.microsoft.com/office/2006/metadata/properties" xmlns:ns3="7b68aebf-cefa-43c0-8625-a8a51ef83a71" targetNamespace="http://schemas.microsoft.com/office/2006/metadata/properties" ma:root="true" ma:fieldsID="0ee51041dbe1adaf026f732f35a71c2e" ns3:_="">
    <xsd:import namespace="7b68aebf-cefa-43c0-8625-a8a51ef83a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68aebf-cefa-43c0-8625-a8a51ef83a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D1AB18-F0B2-4F7D-AE0B-C35340366D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68aebf-cefa-43c0-8625-a8a51ef83a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15C61F-3306-466D-8B49-4DDF37ED8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17F540-FD02-46D4-8ABF-06A9E350D7B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b68aebf-cefa-43c0-8625-a8a51ef83a7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</TotalTime>
  <Words>104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Segoe UI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 Headline Support copy Sub-Headline</dc:title>
  <dc:creator>Brooks, Ben</dc:creator>
  <cp:lastModifiedBy>Lettieri, Jackie</cp:lastModifiedBy>
  <cp:revision>77</cp:revision>
  <dcterms:created xsi:type="dcterms:W3CDTF">2020-02-04T16:56:09Z</dcterms:created>
  <dcterms:modified xsi:type="dcterms:W3CDTF">2020-08-25T16:36:07Z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2020-01-31T00:00:00Z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2020-02-04T00:00:00Z</vt:filetime>
  </property>
  <property fmtid="{D5CDD505-2E9C-101B-9397-08002B2CF9AE}" pid="5" name="ContentTypeId">
    <vt:lpwstr>0x01010030A38C9E8090A54AA7AC9F6519E311B5</vt:lpwstr>
  </property>
</Properties>
</file>