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B3D95-9EFA-457F-AAEB-4045B66B3192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51E6D-A45D-4909-BD98-BAA9D357AE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39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E40A5-AB65-4DC7-93A4-7C42CCFA1076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852ED0-6D28-4AC6-9F83-B5BE5EA55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174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852ED0-6D28-4AC6-9F83-B5BE5EA55F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88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1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2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3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0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0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5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2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F9EBA-679F-4ABC-88F6-887AC8BB0C39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35494-D5E7-45C6-BB49-9EA8C13D5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2059" y="0"/>
            <a:ext cx="9144000" cy="4299011"/>
          </a:xfrm>
        </p:spPr>
        <p:txBody>
          <a:bodyPr>
            <a:noAutofit/>
          </a:bodyPr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OCTOBER PMP </a:t>
            </a:r>
            <a:endParaRPr lang="en-US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Voss Artesian Water - 16.9 oz - 24 ct"/>
          <p:cNvSpPr>
            <a:spLocks noChangeAspect="1" noChangeArrowheads="1"/>
          </p:cNvSpPr>
          <p:nvPr/>
        </p:nvSpPr>
        <p:spPr bwMode="auto">
          <a:xfrm>
            <a:off x="-31750" y="-136525"/>
            <a:ext cx="3619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040" y="60497"/>
            <a:ext cx="1842027" cy="1317282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934236"/>
              </p:ext>
            </p:extLst>
          </p:nvPr>
        </p:nvGraphicFramePr>
        <p:xfrm>
          <a:off x="2029857" y="778379"/>
          <a:ext cx="9730883" cy="5885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6" imgW="8715375" imgH="8086725" progId="Excel.Sheet.12">
                  <p:embed/>
                </p:oleObj>
              </mc:Choice>
              <mc:Fallback>
                <p:oleObj name="Worksheet" r:id="rId6" imgW="8715375" imgH="80867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29857" y="778379"/>
                        <a:ext cx="9730883" cy="5885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618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3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Worksheet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Lettieri, Jackie</dc:creator>
  <cp:lastModifiedBy>Taddeo, Evelyn</cp:lastModifiedBy>
  <cp:revision>44</cp:revision>
  <cp:lastPrinted>2019-05-22T17:26:32Z</cp:lastPrinted>
  <dcterms:created xsi:type="dcterms:W3CDTF">2015-11-18T13:51:17Z</dcterms:created>
  <dcterms:modified xsi:type="dcterms:W3CDTF">2020-09-21T16:20:33Z</dcterms:modified>
</cp:coreProperties>
</file>