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244B68-4A60-4507-8E5B-060792EE4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EEA613-0F0C-4F45-A8DE-219DE5D63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D29010-54AB-465C-BC8E-E3F86FE4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CD6233-992D-4F4B-A540-75AC09F1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227196-FCDA-4B57-8E1D-CBF560C8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CCA835-6568-41DB-BC58-B1C1F7AA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677F68B-36D0-4B3E-8460-AC5457308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4A0B88-7074-4E73-B33B-4AABD345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44555A-82D8-421E-A8E0-C5FFDE55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FC3D0A-78B0-49F8-836D-696CF6C3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42D59C2-9D5D-472B-9F1C-1095EA134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ED611B8-8101-47A6-BE23-14620250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69A085-4F84-4015-8F8F-52F8721D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86B909-FF5B-43AF-93D3-19F7FFE6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17452E-46DB-4EFD-9CD4-9C30B379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C423A-3E44-4A56-8D1F-55FE0099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B39745-D6D0-4D5E-B803-0859E8EA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CC2B79-96AD-48DA-8473-78FC7C66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EB34FD-D705-4EF3-99C2-EAA06328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CC8008-9624-47F0-83B1-8AE86F3B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DCCC7A-2354-418F-A045-D288407B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1E43C7D-034C-4A1C-9193-46D9094EC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53C8EF-664D-45C5-9D98-610998FD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31BEA0-C3F8-4F91-ABC6-A571126A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37FADC-68AA-4E15-9AD9-5D5B3CF3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B7CDDA-4ABF-423D-9BBE-697889FF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F5FC81-66C1-4B40-9AB0-662088A6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86C494-31EF-4C5C-B2DD-6CBA4209A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6AE0F8-4A4B-436D-A027-981A8648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DA0272-4E08-48F2-AC6E-BDCE60ED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02CC74-771D-4DD9-BC61-76749A8E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7CB232-EB38-4172-A0CA-A0F42EA2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F26033-85C4-4806-8B24-D65A5CFDB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C45407F-705C-468E-B02F-5F539A6D9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9CE836C-39F0-4CE4-830B-BE640A43C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D68E69-B155-407A-935F-BEEA309B6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75D2B5-FF1C-46FC-ADD9-A4617C51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F576442-9FBB-4316-AB3F-64196EA9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9D96134-EB55-448C-A4AC-953A9444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228636-18F2-4ADF-98D1-D9BB397D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8A40256-1AD0-497B-B8C9-DA5D5677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AEF9D55-D731-48CB-A507-8463A891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68C9B3-B106-4D7E-87EF-8B7E3A40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803B76C-3AAD-42A5-98A2-5057E479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AB381EC-E231-4B0A-B34A-4F4AB311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A4D9DEC-AB0C-4CA8-9E0C-8340A20D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ECC33-426D-439A-B2B7-8D04F2B7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9A29A5-C611-4550-9155-1D77B3490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950DB9-9B59-4D7E-992A-EAAF0638E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6FF7B-8AB3-4F79-963B-C53ED875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49A53D6-3462-4610-ADB9-C051AD4F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A38AA08-DD83-4ACE-8BAA-FBA8B646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13DE1-FDE2-43EB-85AA-FF0DCC1EE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C6FF3F1-4CB2-4409-A5BA-C880A55C7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F14924-2318-4517-86DC-F1D1A522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F455C8-3310-4A8C-B60E-4ADE76DA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E7167A-D3B0-4B2B-89D7-FEE14087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411944-C17E-4FF6-99AF-3BB6AA15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6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E8F975B-CA55-4CB7-87F9-6AF085AF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55BCA4-5A86-43BD-9F45-214E9D9FE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87D3CE-5005-4F1E-8284-2D3A84CF6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430F-C537-420B-BF85-0115E45808DD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7345E8-6254-448E-85CE-04C70E2DC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517E33-EB87-42F2-A9F8-08F22BF5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14EA-CA19-4CE7-9C7F-9D00783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1386" y="1394186"/>
            <a:ext cx="655305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86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EINEKEN Core" charset="0"/>
                <a:cs typeface="HEINEKEN Core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EINEKEN Core" charset="0"/>
                <a:cs typeface="HEINEKEN Core" charset="0"/>
              </a:rPr>
              <a:t>        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EINEKEN Core" charset="0"/>
                <a:cs typeface="HEINEKEN Core" charset="0"/>
              </a:rPr>
              <a:t>UPCOMING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EINEKEN Core" charset="0"/>
                <a:cs typeface="HEINEKEN Core" charset="0"/>
              </a:rPr>
              <a:t>TPR’S</a:t>
            </a:r>
          </a:p>
          <a:p>
            <a:pPr defTabSz="1216686"/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000" dirty="0" smtClean="0">
              <a:solidFill>
                <a:prstClr val="white">
                  <a:lumMod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INEKEN Core" charset="0"/>
              <a:ea typeface="HEINEKEN Core" charset="0"/>
              <a:cs typeface="HEINEKEN Core" charset="0"/>
            </a:endParaRPr>
          </a:p>
          <a:p>
            <a:pPr defTabSz="1216686"/>
            <a:endParaRPr lang="en-US" sz="2000" dirty="0">
              <a:solidFill>
                <a:prstClr val="white">
                  <a:lumMod val="50000"/>
                </a:prstClr>
              </a:solidFill>
              <a:latin typeface="HEINEKEN Core" charset="0"/>
              <a:ea typeface="HEINEKEN Core" charset="0"/>
              <a:cs typeface="HEINEKEN Core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77708" y="3915788"/>
            <a:ext cx="5652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  <a:p>
            <a:pPr defTabSz="1216686"/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EINEKEN Core" charset="0"/>
              <a:cs typeface="HEINEKEN Core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049" y="52553"/>
            <a:ext cx="4286250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207" y="2670771"/>
            <a:ext cx="89587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DESCRIPTION</a:t>
            </a:r>
            <a:r>
              <a:rPr lang="en-US" sz="2000" dirty="0" smtClean="0"/>
              <a:t>		</a:t>
            </a:r>
            <a:r>
              <a:rPr lang="en-US" sz="2000" b="1" u="sng" dirty="0" smtClean="0"/>
              <a:t>RETAIL</a:t>
            </a:r>
            <a:r>
              <a:rPr lang="en-US" sz="2000" b="1" dirty="0" smtClean="0"/>
              <a:t>	</a:t>
            </a:r>
            <a:r>
              <a:rPr lang="en-US" sz="2000" dirty="0" smtClean="0"/>
              <a:t>		</a:t>
            </a:r>
            <a:r>
              <a:rPr lang="en-US" sz="2000" b="1" u="sng" dirty="0" smtClean="0"/>
              <a:t>TIME FRAME</a:t>
            </a:r>
          </a:p>
          <a:p>
            <a:endParaRPr lang="en-US" sz="2000" dirty="0" smtClean="0"/>
          </a:p>
          <a:p>
            <a:r>
              <a:rPr lang="en-US" sz="2000" dirty="0"/>
              <a:t>COORS 12PKS		$10.99			5/15/20 to 10/1/20</a:t>
            </a:r>
          </a:p>
          <a:p>
            <a:r>
              <a:rPr lang="en-US" sz="2000" dirty="0"/>
              <a:t>VIZZY 12PKS		$15.99			5/15/20 to 9/3/20</a:t>
            </a:r>
          </a:p>
          <a:p>
            <a:r>
              <a:rPr lang="en-US" sz="2000" dirty="0"/>
              <a:t>MIKE’S 6PKS		$8.99			5/15/20 to 9/3/20</a:t>
            </a:r>
          </a:p>
          <a:p>
            <a:r>
              <a:rPr lang="en-US" sz="2000" dirty="0"/>
              <a:t>WHITE CLAW 12PKS	$15.99			8/7/20 to 8/27/20</a:t>
            </a:r>
          </a:p>
          <a:p>
            <a:r>
              <a:rPr lang="en-US" sz="2000" dirty="0"/>
              <a:t>TRULY 12PKS		$15.99			8/7/20 to 8/27/20</a:t>
            </a:r>
          </a:p>
          <a:p>
            <a:r>
              <a:rPr lang="en-US" sz="2000" dirty="0"/>
              <a:t>CORONA 24PK LOOSE	$34.99			8/14/20 TO 9/10/20</a:t>
            </a:r>
          </a:p>
          <a:p>
            <a:r>
              <a:rPr lang="en-US" sz="2000" dirty="0"/>
              <a:t>CAYMAN JACK 6PKS</a:t>
            </a:r>
            <a:r>
              <a:rPr lang="en-US" sz="2000"/>
              <a:t>	</a:t>
            </a:r>
            <a:r>
              <a:rPr lang="en-US" sz="2000" smtClean="0"/>
              <a:t>$</a:t>
            </a:r>
            <a:r>
              <a:rPr lang="en-US" sz="2000" dirty="0"/>
              <a:t>9.99			8/14/20 to 9/10/20</a:t>
            </a:r>
          </a:p>
          <a:p>
            <a:r>
              <a:rPr lang="en-US" sz="2000" dirty="0"/>
              <a:t>PRESS SELTZER 12PKS	$15.99			8/14/20 to 9/10/20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77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HEINEKEN Core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Porcelli</dc:creator>
  <cp:lastModifiedBy>Lettieri, Jackie</cp:lastModifiedBy>
  <cp:revision>10</cp:revision>
  <dcterms:created xsi:type="dcterms:W3CDTF">2020-05-06T12:46:27Z</dcterms:created>
  <dcterms:modified xsi:type="dcterms:W3CDTF">2020-07-31T15:13:17Z</dcterms:modified>
</cp:coreProperties>
</file>