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B3D95-9EFA-457F-AAEB-4045B66B319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51E6D-A45D-4909-BD98-BAA9D357A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9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E40A5-AB65-4DC7-93A4-7C42CCFA1076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52ED0-6D28-4AC6-9F83-B5BE5EA55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7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52ED0-6D28-4AC6-9F83-B5BE5EA55F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8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2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3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0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0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5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2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9EBA-679F-4ABC-88F6-887AC8BB0C3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6461" y="295422"/>
            <a:ext cx="9144000" cy="3411573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STACK PROGRAM</a:t>
            </a:r>
            <a:endParaRPr 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/>
              <a:t> </a:t>
            </a:r>
          </a:p>
          <a:p>
            <a:r>
              <a:rPr lang="en-US" b="1" dirty="0"/>
              <a:t>Who: </a:t>
            </a:r>
            <a:r>
              <a:rPr lang="en-US" dirty="0"/>
              <a:t>Price Chopper - all states </a:t>
            </a:r>
          </a:p>
          <a:p>
            <a:r>
              <a:rPr lang="en-US" b="1" dirty="0"/>
              <a:t>What: </a:t>
            </a:r>
            <a:r>
              <a:rPr lang="en-US" dirty="0"/>
              <a:t>Vizzy 12-packs &amp; Coors Light 12-packs</a:t>
            </a:r>
          </a:p>
          <a:p>
            <a:r>
              <a:rPr lang="en-US" b="1" dirty="0"/>
              <a:t>When: </a:t>
            </a:r>
            <a:r>
              <a:rPr lang="en-US" dirty="0" smtClean="0"/>
              <a:t>8/2/20- 8/29/20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 smtClean="0"/>
              <a:t>Graphic Library MIR </a:t>
            </a:r>
            <a:r>
              <a:rPr lang="en-US" b="1" dirty="0"/>
              <a:t>Asset #:</a:t>
            </a:r>
            <a:endParaRPr lang="en-US" dirty="0"/>
          </a:p>
          <a:p>
            <a:r>
              <a:rPr lang="en-US" dirty="0"/>
              <a:t>Vizzy - VY20200624106687</a:t>
            </a:r>
          </a:p>
          <a:p>
            <a:r>
              <a:rPr lang="en-US" dirty="0"/>
              <a:t>CL - CL2020046176807</a:t>
            </a: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Voss Artesian Water - 16.9 oz - 24 ct"/>
          <p:cNvSpPr>
            <a:spLocks noChangeAspect="1" noChangeArrowheads="1"/>
          </p:cNvSpPr>
          <p:nvPr/>
        </p:nvSpPr>
        <p:spPr bwMode="auto">
          <a:xfrm>
            <a:off x="-31750" y="-136525"/>
            <a:ext cx="3619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id:image004.jpg@01D62F84.E8ECF4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11" y="4675237"/>
            <a:ext cx="2095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961" y="4844049"/>
            <a:ext cx="19050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7146"/>
            <a:ext cx="2311531" cy="111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Lettieri, Jackie</dc:creator>
  <cp:lastModifiedBy>Lettieri, Jackie</cp:lastModifiedBy>
  <cp:revision>34</cp:revision>
  <cp:lastPrinted>2017-08-28T14:24:41Z</cp:lastPrinted>
  <dcterms:created xsi:type="dcterms:W3CDTF">2015-11-18T13:51:17Z</dcterms:created>
  <dcterms:modified xsi:type="dcterms:W3CDTF">2020-07-31T14:29:55Z</dcterms:modified>
</cp:coreProperties>
</file>