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4B68-4A60-4507-8E5B-060792EE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EEA613-0F0C-4F45-A8DE-219DE5D63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D29010-54AB-465C-BC8E-E3F86FE4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D6233-992D-4F4B-A540-75AC09F1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27196-FCDA-4B57-8E1D-CBF560C8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CA835-6568-41DB-BC58-B1C1F7AA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77F68B-36D0-4B3E-8460-AC5457308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A0B88-7074-4E73-B33B-4AABD345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4555A-82D8-421E-A8E0-C5FFDE55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C3D0A-78B0-49F8-836D-696CF6C3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2D59C2-9D5D-472B-9F1C-1095EA13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D611B8-8101-47A6-BE23-14620250F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69A085-4F84-4015-8F8F-52F8721D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6B909-FF5B-43AF-93D3-19F7FFE6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7452E-46DB-4EFD-9CD4-9C30B379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C423A-3E44-4A56-8D1F-55FE0099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39745-D6D0-4D5E-B803-0859E8EA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CC2B79-96AD-48DA-8473-78FC7C66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B34FD-D705-4EF3-99C2-EAA06328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CC8008-9624-47F0-83B1-8AE86F3B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CCC7A-2354-418F-A045-D288407B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E43C7D-034C-4A1C-9193-46D9094EC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3C8EF-664D-45C5-9D98-610998FD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1BEA0-C3F8-4F91-ABC6-A571126A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37FADC-68AA-4E15-9AD9-5D5B3CF3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7CDDA-4ABF-423D-9BBE-697889FF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F5FC81-66C1-4B40-9AB0-662088A6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86C494-31EF-4C5C-B2DD-6CBA4209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6AE0F8-4A4B-436D-A027-981A8648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DA0272-4E08-48F2-AC6E-BDCE60ED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2CC74-771D-4DD9-BC61-76749A8E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CB232-EB38-4172-A0CA-A0F42EA2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F26033-85C4-4806-8B24-D65A5CFD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5407F-705C-468E-B02F-5F539A6D9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CE836C-39F0-4CE4-830B-BE640A43C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D68E69-B155-407A-935F-BEEA309B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75D2B5-FF1C-46FC-ADD9-A4617C51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576442-9FBB-4316-AB3F-64196EA9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D96134-EB55-448C-A4AC-953A9444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28636-18F2-4ADF-98D1-D9BB397D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A40256-1AD0-497B-B8C9-DA5D5677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EF9D55-D731-48CB-A507-8463A891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68C9B3-B106-4D7E-87EF-8B7E3A40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03B76C-3AAD-42A5-98A2-5057E479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B381EC-E231-4B0A-B34A-4F4AB31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4D9DEC-AB0C-4CA8-9E0C-8340A20D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ECC33-426D-439A-B2B7-8D04F2B7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9A29A5-C611-4550-9155-1D77B349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950DB9-9B59-4D7E-992A-EAAF0638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56FF7B-8AB3-4F79-963B-C53ED875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A53D6-3462-4610-ADB9-C051AD4F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38AA08-DD83-4ACE-8BAA-FBA8B64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13DE1-FDE2-43EB-85AA-FF0DCC1E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6FF3F1-4CB2-4409-A5BA-C880A55C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F14924-2318-4517-86DC-F1D1A522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455C8-3310-4A8C-B60E-4ADE76DA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E7167A-D3B0-4B2B-89D7-FEE14087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11944-C17E-4FF6-99AF-3BB6AA15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8F975B-CA55-4CB7-87F9-6AF085AF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55BCA4-5A86-43BD-9F45-214E9D9F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7D3CE-5005-4F1E-8284-2D3A84CF6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430F-C537-420B-BF85-0115E45808D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7345E8-6254-448E-85CE-04C70E2DC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517E33-EB87-42F2-A9F8-08F22BF5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14EA-CA19-4CE7-9C7F-9D00783AF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6353" y="1435683"/>
            <a:ext cx="78076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86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    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SEPTEMBER MANDATORY STACK PROGRAM</a:t>
            </a:r>
          </a:p>
          <a:p>
            <a:pPr defTabSz="1216686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INEKEN Core" charset="0"/>
                <a:cs typeface="HEINEKEN Core" charset="0"/>
              </a:rPr>
              <a:t>TIME FRAME: 8/30/20 to 10/3/20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INEKEN Core" charset="0"/>
              <a:cs typeface="HEINEKEN Core" charset="0"/>
            </a:endParaRPr>
          </a:p>
          <a:p>
            <a:pPr defTabSz="1216686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INEKEN Core" charset="0"/>
              <a:cs typeface="HEINEKEN Core" charset="0"/>
            </a:endParaRPr>
          </a:p>
          <a:p>
            <a:pPr defTabSz="1216686"/>
            <a:endParaRPr lang="en-US" dirty="0" smtClean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INEKEN Core" charset="0"/>
              <a:ea typeface="HEINEKEN Core" charset="0"/>
              <a:cs typeface="HEINEKEN Core" charset="0"/>
            </a:endParaRPr>
          </a:p>
          <a:p>
            <a:pPr defTabSz="1216686"/>
            <a:endParaRPr lang="en-US" sz="2000" dirty="0">
              <a:solidFill>
                <a:prstClr val="white">
                  <a:lumMod val="50000"/>
                </a:prstClr>
              </a:solidFill>
              <a:latin typeface="HEINEKEN Core" charset="0"/>
              <a:ea typeface="HEINEKEN Core" charset="0"/>
              <a:cs typeface="HEINEKEN Core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708" y="3915788"/>
            <a:ext cx="565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86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INEKEN Core" charset="0"/>
              <a:cs typeface="HEINEKEN Core" charset="0"/>
            </a:endParaRPr>
          </a:p>
          <a:p>
            <a:pPr defTabSz="1216686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INEKEN Core" charset="0"/>
              <a:cs typeface="HEINEKEN Core" charset="0"/>
            </a:endParaRPr>
          </a:p>
          <a:p>
            <a:pPr defTabSz="1216686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INEKEN Core" charset="0"/>
              <a:cs typeface="HEINEKEN Cor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106" y="1776741"/>
            <a:ext cx="89090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 smtClean="0"/>
          </a:p>
          <a:p>
            <a:pPr algn="ctr"/>
            <a:r>
              <a:rPr lang="en-US" sz="2800" dirty="0" smtClean="0"/>
              <a:t>				</a:t>
            </a:r>
            <a:endParaRPr lang="en-US" sz="2800" u="sng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400" b="1" dirty="0" smtClean="0"/>
              <a:t>CORONA SELTZER 12PKS</a:t>
            </a:r>
            <a:endParaRPr lang="en-US" sz="2400" b="1" dirty="0"/>
          </a:p>
          <a:p>
            <a:pPr algn="ctr"/>
            <a:r>
              <a:rPr lang="en-US" sz="2400" b="1" dirty="0" smtClean="0"/>
              <a:t>MOVO 4PKS</a:t>
            </a:r>
          </a:p>
          <a:p>
            <a:pPr algn="ctr"/>
            <a:r>
              <a:rPr lang="en-US" sz="2400" b="1" dirty="0" smtClean="0"/>
              <a:t>COORS SELTZER 12PKS</a:t>
            </a:r>
          </a:p>
          <a:p>
            <a:pPr algn="ctr"/>
            <a:r>
              <a:rPr lang="en-US" sz="2400" b="1" dirty="0" smtClean="0"/>
              <a:t>LABATTS 12PKS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06" y="5047326"/>
            <a:ext cx="1937128" cy="156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589" y="5260977"/>
            <a:ext cx="1688014" cy="1249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96" y="5355098"/>
            <a:ext cx="1413842" cy="1155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562" y="5355098"/>
            <a:ext cx="1505548" cy="1249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117" y="5260977"/>
            <a:ext cx="1497593" cy="1505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18" y="5260977"/>
            <a:ext cx="1727421" cy="1561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344" y="0"/>
            <a:ext cx="2531620" cy="1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HEINEKEN Core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Porcelli</dc:creator>
  <cp:lastModifiedBy>Lettieri, Jackie</cp:lastModifiedBy>
  <cp:revision>21</cp:revision>
  <dcterms:created xsi:type="dcterms:W3CDTF">2020-05-06T12:46:27Z</dcterms:created>
  <dcterms:modified xsi:type="dcterms:W3CDTF">2020-08-14T16:18:37Z</dcterms:modified>
</cp:coreProperties>
</file>