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6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244B68-4A60-4507-8E5B-060792EE4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0EEA613-0F0C-4F45-A8DE-219DE5D63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D29010-54AB-465C-BC8E-E3F86FE42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CD6233-992D-4F4B-A540-75AC09F1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227196-FCDA-4B57-8E1D-CBF560C8D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9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CCA835-6568-41DB-BC58-B1C1F7AA4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677F68B-36D0-4B3E-8460-AC5457308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4A0B88-7074-4E73-B33B-4AABD345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44555A-82D8-421E-A8E0-C5FFDE55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FC3D0A-78B0-49F8-836D-696CF6C3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9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42D59C2-9D5D-472B-9F1C-1095EA134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ED611B8-8101-47A6-BE23-14620250F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69A085-4F84-4015-8F8F-52F8721D7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86B909-FF5B-43AF-93D3-19F7FFE68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17452E-46DB-4EFD-9CD4-9C30B3795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9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DC423A-3E44-4A56-8D1F-55FE0099F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B39745-D6D0-4D5E-B803-0859E8EA8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CC2B79-96AD-48DA-8473-78FC7C667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B34FD-D705-4EF3-99C2-EAA06328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CC8008-9624-47F0-83B1-8AE86F3B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9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DCCC7A-2354-418F-A045-D288407BB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E43C7D-034C-4A1C-9193-46D9094EC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53C8EF-664D-45C5-9D98-610998FDB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31BEA0-C3F8-4F91-ABC6-A571126AA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37FADC-68AA-4E15-9AD9-5D5B3CF36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4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B7CDDA-4ABF-423D-9BBE-697889FF1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F5FC81-66C1-4B40-9AB0-662088A69D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586C494-31EF-4C5C-B2DD-6CBA4209A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6AE0F8-4A4B-436D-A027-981A8648A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DA0272-4E08-48F2-AC6E-BDCE60ED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A02CC74-771D-4DD9-BC61-76749A8E2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8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7CB232-EB38-4172-A0CA-A0F42EA20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F26033-85C4-4806-8B24-D65A5CFDB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45407F-705C-468E-B02F-5F539A6D9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9CE836C-39F0-4CE4-830B-BE640A43C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6D68E69-B155-407A-935F-BEEA309B6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75D2B5-FF1C-46FC-ADD9-A4617C510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F576442-9FBB-4316-AB3F-64196EA9F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9D96134-EB55-448C-A4AC-953A9444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5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228636-18F2-4ADF-98D1-D9BB397DB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A40256-1AD0-497B-B8C9-DA5D5677E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AEF9D55-D731-48CB-A507-8463A8917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68C9B3-B106-4D7E-87EF-8B7E3A40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7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803B76C-3AAD-42A5-98A2-5057E479A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AB381EC-E231-4B0A-B34A-4F4AB3113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4D9DEC-AB0C-4CA8-9E0C-8340A20D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5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ECC33-426D-439A-B2B7-8D04F2B70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9A29A5-C611-4550-9155-1D77B3490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950DB9-9B59-4D7E-992A-EAAF0638E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56FF7B-8AB3-4F79-963B-C53ED875C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9A53D6-3462-4610-ADB9-C051AD4F4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A38AA08-DD83-4ACE-8BAA-FBA8B646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1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E13DE1-FDE2-43EB-85AA-FF0DCC1EE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C6FF3F1-4CB2-4409-A5BA-C880A55C7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F14924-2318-4517-86DC-F1D1A522C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AF455C8-3310-4A8C-B60E-4ADE76DAE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E7167A-D3B0-4B2B-89D7-FEE140876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411944-C17E-4FF6-99AF-3BB6AA152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6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E8F975B-CA55-4CB7-87F9-6AF085AF8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55BCA4-5A86-43BD-9F45-214E9D9FE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87D3CE-5005-4F1E-8284-2D3A84CF6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7345E8-6254-448E-85CE-04C70E2DC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517E33-EB87-42F2-A9F8-08F22BF54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8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85;p9">
            <a:extLst>
              <a:ext uri="{FF2B5EF4-FFF2-40B4-BE49-F238E27FC236}">
                <a16:creationId xmlns:a16="http://schemas.microsoft.com/office/drawing/2014/main" xmlns="" id="{53CE82AF-F424-4DD9-B97F-B79C7E070EDE}"/>
              </a:ext>
            </a:extLst>
          </p:cNvPr>
          <p:cNvSpPr txBox="1"/>
          <p:nvPr/>
        </p:nvSpPr>
        <p:spPr>
          <a:xfrm>
            <a:off x="2294367" y="-28729"/>
            <a:ext cx="8410023" cy="12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186" tIns="72073" rIns="144186" bIns="72073" anchor="ctr" anchorCtr="0">
            <a:noAutofit/>
          </a:bodyPr>
          <a:lstStyle/>
          <a:p>
            <a:pPr algn="ctr" defTabSz="1442743">
              <a:buClr>
                <a:srgbClr val="000000"/>
              </a:buClr>
              <a:buSzPts val="2600"/>
            </a:pPr>
            <a:r>
              <a:rPr lang="en-US" sz="3600" kern="0" dirty="0" smtClean="0">
                <a:latin typeface="Impact"/>
                <a:ea typeface="Impact"/>
                <a:cs typeface="Impact"/>
                <a:sym typeface="Impact"/>
              </a:rPr>
              <a:t>MOVO RACK PROGRAM</a:t>
            </a:r>
          </a:p>
          <a:p>
            <a:pPr algn="ctr" defTabSz="1442743">
              <a:buClr>
                <a:srgbClr val="000000"/>
              </a:buClr>
              <a:buSzPts val="2600"/>
            </a:pPr>
            <a:r>
              <a:rPr lang="en-US" sz="2800" kern="0" dirty="0" smtClean="0">
                <a:latin typeface="Impact"/>
                <a:ea typeface="Impact"/>
                <a:cs typeface="Impact"/>
                <a:sym typeface="Impact"/>
              </a:rPr>
              <a:t>5/1/20- 9/5/20</a:t>
            </a:r>
            <a:endParaRPr lang="en-US" sz="2800" kern="0" dirty="0" smtClean="0"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16" name="Picture 4" descr="http://moneysavingmom.com/store_deals/wp-content/uploads/2010/03/shoprite1.jpg">
            <a:extLst>
              <a:ext uri="{FF2B5EF4-FFF2-40B4-BE49-F238E27FC236}">
                <a16:creationId xmlns="" xmlns:a16="http://schemas.microsoft.com/office/drawing/2014/main" id="{C0F0CE17-118D-491A-96B4-343FFD29F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28729"/>
            <a:ext cx="2294367" cy="1421012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844" y="1438096"/>
            <a:ext cx="10547287" cy="541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777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Porcelli</dc:creator>
  <cp:lastModifiedBy>Lettieri, Jackie</cp:lastModifiedBy>
  <cp:revision>17</cp:revision>
  <dcterms:created xsi:type="dcterms:W3CDTF">2020-05-06T12:46:27Z</dcterms:created>
  <dcterms:modified xsi:type="dcterms:W3CDTF">2020-07-31T14:42:26Z</dcterms:modified>
</cp:coreProperties>
</file>