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35" r:id="rId2"/>
    <p:sldId id="329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B0D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14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9E6E64-EDE5-43C4-8BDD-E879497D28E0}" type="datetimeFigureOut">
              <a:rPr lang="en-US" smtClean="0"/>
              <a:t>10/20/2020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DE88BE-8869-4DEF-A1FD-86CCDEE10D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1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913" y="1817688"/>
            <a:ext cx="42513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MillerCoorsLog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950" y="5924550"/>
            <a:ext cx="2260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81000" y="493713"/>
            <a:ext cx="8305800" cy="1587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0" y="5664200"/>
            <a:ext cx="3594100" cy="11938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13"/>
          <p:cNvSpPr>
            <a:spLocks noChangeArrowheads="1"/>
          </p:cNvSpPr>
          <p:nvPr/>
        </p:nvSpPr>
        <p:spPr bwMode="auto">
          <a:xfrm>
            <a:off x="7089775" y="6483350"/>
            <a:ext cx="1703388" cy="3413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7259" y="3581400"/>
            <a:ext cx="6400800" cy="1752600"/>
          </a:xfrm>
        </p:spPr>
        <p:txBody>
          <a:bodyPr/>
          <a:lstStyle>
            <a:lvl1pPr marL="0" indent="0" algn="l">
              <a:buNone/>
              <a:defRPr sz="1800" b="1" cap="all">
                <a:solidFill>
                  <a:srgbClr val="4F4F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118" y="2887133"/>
            <a:ext cx="7772400" cy="694945"/>
          </a:xfrm>
        </p:spPr>
        <p:txBody>
          <a:bodyPr/>
          <a:lstStyle>
            <a:lvl1pPr algn="l">
              <a:defRPr sz="3200" b="1">
                <a:solidFill>
                  <a:srgbClr val="C7A42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5704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775" y="85725"/>
            <a:ext cx="8323263" cy="523875"/>
          </a:xfrm>
        </p:spPr>
        <p:txBody>
          <a:bodyPr/>
          <a:lstStyle>
            <a:lvl1pPr>
              <a:defRPr sz="2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90575"/>
            <a:ext cx="8839200" cy="5018088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24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spcBef>
                <a:spcPts val="0"/>
              </a:spcBef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>
              <a:spcBef>
                <a:spcPts val="0"/>
              </a:spcBef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>
              <a:spcBef>
                <a:spcPts val="0"/>
              </a:spcBef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>
              <a:spcBef>
                <a:spcPts val="0"/>
              </a:spcBef>
              <a:defRPr sz="16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0731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MC_RGB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5881688"/>
            <a:ext cx="229393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38138" y="203200"/>
            <a:ext cx="842486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B9932C"/>
                </a:solidFill>
                <a:latin typeface="Arial" charset="0"/>
                <a:cs typeface="Arial" charset="0"/>
              </a:rPr>
              <a:t>Go to View&gt;Master to Update Pres. Title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81000" y="493713"/>
            <a:ext cx="8305800" cy="1587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44475" y="244475"/>
            <a:ext cx="8669338" cy="903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Line 6"/>
          <p:cNvSpPr>
            <a:spLocks noChangeShapeType="1"/>
          </p:cNvSpPr>
          <p:nvPr/>
        </p:nvSpPr>
        <p:spPr bwMode="auto">
          <a:xfrm>
            <a:off x="838200" y="4398963"/>
            <a:ext cx="7735887" cy="1587"/>
          </a:xfrm>
          <a:prstGeom prst="line">
            <a:avLst/>
          </a:prstGeom>
          <a:noFill/>
          <a:ln w="38100">
            <a:solidFill>
              <a:srgbClr val="B9932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971800"/>
            <a:ext cx="7772400" cy="1362075"/>
          </a:xfrm>
        </p:spPr>
        <p:txBody>
          <a:bodyPr anchor="b"/>
          <a:lstStyle>
            <a:lvl1pPr algn="l">
              <a:defRPr sz="3600" b="1" cap="none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476750"/>
            <a:ext cx="7772400" cy="933450"/>
          </a:xfrm>
        </p:spPr>
        <p:txBody>
          <a:bodyPr anchor="t"/>
          <a:lstStyle>
            <a:lvl1pPr marL="0" indent="0">
              <a:buNone/>
              <a:defRPr sz="2000" b="1" cap="all">
                <a:solidFill>
                  <a:srgbClr val="4F4F4F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155233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812799"/>
            <a:ext cx="3810000" cy="4961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812799"/>
            <a:ext cx="3810000" cy="496146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73322-45A7-4877-ACC1-878D207286DC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58019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778404"/>
            <a:ext cx="5111750" cy="536839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8428" y="787400"/>
            <a:ext cx="3193370" cy="49699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73322-45A7-4877-ACC1-878D207286DC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92677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98463" y="795868"/>
            <a:ext cx="8291966" cy="49282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73322-45A7-4877-ACC1-878D207286DC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2954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73322-45A7-4877-ACC1-878D207286DC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6132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MC_RGB_Whit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" y="5881688"/>
            <a:ext cx="2293938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 bwMode="auto">
          <a:xfrm>
            <a:off x="338138" y="203200"/>
            <a:ext cx="8424862" cy="293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dirty="0" smtClean="0">
                <a:solidFill>
                  <a:srgbClr val="B9932C"/>
                </a:solidFill>
                <a:latin typeface="Arial" charset="0"/>
                <a:cs typeface="Arial" charset="0"/>
              </a:rPr>
              <a:t>Go to View&gt;Master to Update Pres. Title</a:t>
            </a:r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81000" y="493713"/>
            <a:ext cx="8305800" cy="1587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244475" y="244475"/>
            <a:ext cx="8669338" cy="9032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  <a:ea typeface="ＭＳ Ｐゴシック" pitchFamily="34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2414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2414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0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073322-45A7-4877-ACC1-878D207286DC}" type="slidenum">
              <a:rPr lang="en-US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4180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116644"/>
            <a:ext cx="2468562" cy="53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381000" y="561975"/>
            <a:ext cx="8305800" cy="1588"/>
          </a:xfrm>
          <a:prstGeom prst="line">
            <a:avLst/>
          </a:prstGeom>
          <a:noFill/>
          <a:ln w="63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dirty="0">
              <a:solidFill>
                <a:srgbClr val="000000"/>
              </a:solidFill>
              <a:ea typeface="ＭＳ Ｐゴシック" pitchFamily="34" charset="-128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8775" y="85725"/>
            <a:ext cx="8323263" cy="47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790575"/>
            <a:ext cx="8763000" cy="5018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56289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B9932C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B9932C"/>
          </a:solidFill>
          <a:latin typeface="Arial" pitchFamily="-65" charset="0"/>
          <a:ea typeface="ＭＳ Ｐゴシック" pitchFamily="-65" charset="-128"/>
          <a:cs typeface="ＭＳ Ｐゴシック" charset="-128"/>
        </a:defRPr>
      </a:lvl2pPr>
      <a:lvl3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B9932C"/>
          </a:solidFill>
          <a:latin typeface="Arial" pitchFamily="-65" charset="0"/>
          <a:ea typeface="ＭＳ Ｐゴシック" pitchFamily="-65" charset="-128"/>
          <a:cs typeface="ＭＳ Ｐゴシック" charset="-128"/>
        </a:defRPr>
      </a:lvl3pPr>
      <a:lvl4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B9932C"/>
          </a:solidFill>
          <a:latin typeface="Arial" pitchFamily="-65" charset="0"/>
          <a:ea typeface="ＭＳ Ｐゴシック" pitchFamily="-65" charset="-128"/>
          <a:cs typeface="ＭＳ Ｐゴシック" charset="-128"/>
        </a:defRPr>
      </a:lvl4pPr>
      <a:lvl5pPr algn="r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B9932C"/>
          </a:solidFill>
          <a:latin typeface="Arial" pitchFamily="-65" charset="0"/>
          <a:ea typeface="ＭＳ Ｐゴシック" pitchFamily="-65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Clr>
          <a:srgbClr val="B9932C"/>
        </a:buClr>
        <a:buNone/>
        <a:defRPr sz="24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B9932C"/>
        </a:buClr>
        <a:buChar char="–"/>
        <a:defRPr sz="20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B9932C"/>
        </a:buClr>
        <a:buChar char="•"/>
        <a:defRPr sz="18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B9932C"/>
        </a:buClr>
        <a:buChar char="–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B9932C"/>
        </a:buClr>
        <a:buChar char="»"/>
        <a:defRPr sz="1600">
          <a:solidFill>
            <a:schemeClr val="tx1"/>
          </a:solidFill>
          <a:latin typeface="Segoe UI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457200" y="5943600"/>
            <a:ext cx="2667000" cy="838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8911" y="2590800"/>
            <a:ext cx="1071789" cy="1071789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15200" y="2578320"/>
            <a:ext cx="1102178" cy="110217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 bwMode="auto">
          <a:xfrm>
            <a:off x="304800" y="304800"/>
            <a:ext cx="8610600" cy="533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430111" y="2590800"/>
            <a:ext cx="635997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i="1" dirty="0" smtClean="0">
                <a:solidFill>
                  <a:srgbClr val="00B050"/>
                </a:solidFill>
              </a:rPr>
              <a:t>SPEEDWAY PLANNER  </a:t>
            </a:r>
          </a:p>
          <a:p>
            <a:pPr algn="ctr"/>
            <a:r>
              <a:rPr lang="en-US" sz="3200" b="1" i="1" dirty="0" smtClean="0">
                <a:solidFill>
                  <a:srgbClr val="00B050"/>
                </a:solidFill>
              </a:rPr>
              <a:t>Nov 1 to Dec 31 2020 </a:t>
            </a:r>
            <a:endParaRPr lang="en-US" sz="3200" b="1" i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640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1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037" y="61389"/>
            <a:ext cx="467177" cy="46717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87760" y="61390"/>
            <a:ext cx="467177" cy="46717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2294959" y="199650"/>
            <a:ext cx="63599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 smtClean="0">
                <a:solidFill>
                  <a:srgbClr val="00B050"/>
                </a:solidFill>
              </a:rPr>
              <a:t>SPEEDWAY PLANNER  Nov 1 to Dec 31 2020 </a:t>
            </a:r>
            <a:endParaRPr lang="en-US" sz="2000" b="1" i="1" dirty="0">
              <a:solidFill>
                <a:srgbClr val="00B05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347550" y="5991466"/>
            <a:ext cx="2522763" cy="685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" charset="0"/>
            </a:endParaRP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54964" y="4963680"/>
            <a:ext cx="1524000" cy="166062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77957" y="4995728"/>
            <a:ext cx="1413193" cy="1587616"/>
          </a:xfrm>
          <a:prstGeom prst="rect">
            <a:avLst/>
          </a:prstGeom>
        </p:spPr>
      </p:pic>
      <p:sp>
        <p:nvSpPr>
          <p:cNvPr id="32" name="Rectangle 31"/>
          <p:cNvSpPr/>
          <p:nvPr/>
        </p:nvSpPr>
        <p:spPr>
          <a:xfrm>
            <a:off x="1031953" y="4621278"/>
            <a:ext cx="160201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UGLY CHRISTMAS SWEATER PROMO-CORONA /MODELO </a:t>
            </a:r>
            <a:endParaRPr lang="en-US" sz="800" dirty="0"/>
          </a:p>
        </p:txBody>
      </p:sp>
      <p:sp>
        <p:nvSpPr>
          <p:cNvPr id="33" name="Rectangle 32"/>
          <p:cNvSpPr/>
          <p:nvPr/>
        </p:nvSpPr>
        <p:spPr>
          <a:xfrm>
            <a:off x="2870313" y="4646118"/>
            <a:ext cx="4572000" cy="20005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700" b="1" dirty="0" smtClean="0">
                <a:solidFill>
                  <a:srgbClr val="000000"/>
                </a:solidFill>
                <a:latin typeface="Century Gothic" panose="020B0502020202020204" pitchFamily="34" charset="0"/>
              </a:rPr>
              <a:t>Corona Extra 18pk "feliz Navidad" Promo</a:t>
            </a:r>
            <a:r>
              <a:rPr lang="en-US" sz="700" dirty="0" smtClean="0"/>
              <a:t> </a:t>
            </a:r>
            <a:endParaRPr lang="en-US" sz="700" dirty="0"/>
          </a:p>
        </p:txBody>
      </p:sp>
      <p:sp>
        <p:nvSpPr>
          <p:cNvPr id="35" name="Rectangle 34"/>
          <p:cNvSpPr/>
          <p:nvPr/>
        </p:nvSpPr>
        <p:spPr>
          <a:xfrm>
            <a:off x="4977957" y="4597539"/>
            <a:ext cx="13716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MOLSON COORS 18pk  $.10C OFF GAS PROMO </a:t>
            </a:r>
            <a:endParaRPr lang="en-US" sz="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33722" y="4621278"/>
            <a:ext cx="1527710" cy="2170318"/>
          </a:xfrm>
          <a:prstGeom prst="rect">
            <a:avLst/>
          </a:prstGeom>
        </p:spPr>
      </p:pic>
      <p:sp>
        <p:nvSpPr>
          <p:cNvPr id="36" name="Rectangle 35"/>
          <p:cNvSpPr/>
          <p:nvPr/>
        </p:nvSpPr>
        <p:spPr>
          <a:xfrm>
            <a:off x="7033722" y="4649924"/>
            <a:ext cx="1593706" cy="21544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00" b="1" dirty="0">
                <a:solidFill>
                  <a:srgbClr val="000000"/>
                </a:solidFill>
                <a:latin typeface="Century Gothic" panose="020B0502020202020204" pitchFamily="34" charset="0"/>
              </a:rPr>
              <a:t>HEINEKEN "GET $5 OFF 12PK"</a:t>
            </a:r>
            <a:r>
              <a:rPr lang="en-US" sz="800" dirty="0"/>
              <a:t>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434440" y="6169638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$25.49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434440" y="6029514"/>
            <a:ext cx="1063834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Corona Extra 18pk</a:t>
            </a:r>
            <a:r>
              <a:rPr lang="en-US" sz="7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7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4184" y="4973599"/>
            <a:ext cx="1524000" cy="1660627"/>
          </a:xfrm>
          <a:prstGeom prst="rect">
            <a:avLst/>
          </a:prstGeom>
        </p:spPr>
      </p:pic>
      <p:pic>
        <p:nvPicPr>
          <p:cNvPr id="24" name="Picture 23" descr="Screen Clipping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54" t="39217" r="6220" b="9757"/>
          <a:stretch/>
        </p:blipFill>
        <p:spPr>
          <a:xfrm rot="21186195">
            <a:off x="1204990" y="5457677"/>
            <a:ext cx="627379" cy="427363"/>
          </a:xfrm>
          <a:prstGeom prst="rect">
            <a:avLst/>
          </a:prstGeom>
          <a:ln>
            <a:noFill/>
          </a:ln>
        </p:spPr>
      </p:pic>
      <p:sp>
        <p:nvSpPr>
          <p:cNvPr id="18" name="Rectangle 17"/>
          <p:cNvSpPr/>
          <p:nvPr/>
        </p:nvSpPr>
        <p:spPr>
          <a:xfrm>
            <a:off x="1341191" y="6034506"/>
            <a:ext cx="1427266" cy="2000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anose="020B0502020202020204" pitchFamily="34" charset="0"/>
              </a:rPr>
              <a:t>Corona &amp; Modelo 12pks</a:t>
            </a:r>
            <a:endParaRPr lang="en-US" sz="7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456706" y="6128776"/>
            <a:ext cx="88998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$</a:t>
            </a:r>
            <a:r>
              <a:rPr lang="en-US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16.49</a:t>
            </a:r>
            <a:endParaRPr lang="en-US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46478" y="5100441"/>
            <a:ext cx="75963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b="1" dirty="0" smtClean="0"/>
              <a:t>*Sweaters have yet to arrive. To be used as display enhancer.   </a:t>
            </a:r>
            <a:endParaRPr lang="en-US" sz="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46478" y="749315"/>
            <a:ext cx="8694963" cy="370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340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RG Capability Training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11796</TotalTime>
  <Words>71</Words>
  <Application>Microsoft Office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ＭＳ Ｐゴシック</vt:lpstr>
      <vt:lpstr>Arial</vt:lpstr>
      <vt:lpstr>Calibri</vt:lpstr>
      <vt:lpstr>Century Gothic</vt:lpstr>
      <vt:lpstr>Segoe UI</vt:lpstr>
      <vt:lpstr>Times</vt:lpstr>
      <vt:lpstr>ERG Capability Training</vt:lpstr>
      <vt:lpstr>PowerPoint Presentation</vt:lpstr>
      <vt:lpstr>PowerPoint Presentation</vt:lpstr>
    </vt:vector>
  </TitlesOfParts>
  <Company>MillerCoors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Thought Starters</dc:title>
  <dc:creator>Park, Michelle</dc:creator>
  <cp:lastModifiedBy>Cillo, Vincent</cp:lastModifiedBy>
  <cp:revision>160</cp:revision>
  <dcterms:created xsi:type="dcterms:W3CDTF">2017-06-26T20:02:32Z</dcterms:created>
  <dcterms:modified xsi:type="dcterms:W3CDTF">2020-10-20T17:39:45Z</dcterms:modified>
</cp:coreProperties>
</file>