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5" r:id="rId2"/>
    <p:sldId id="32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B0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14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E6E64-EDE5-43C4-8BDD-E879497D28E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E88BE-8869-4DEF-A1FD-86CCDEE10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1817688"/>
            <a:ext cx="4251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MillerCoors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5924550"/>
            <a:ext cx="2260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493713"/>
            <a:ext cx="8305800" cy="1587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5664200"/>
            <a:ext cx="3594100" cy="1193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7089775" y="6483350"/>
            <a:ext cx="1703388" cy="341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259" y="3581400"/>
            <a:ext cx="6400800" cy="1752600"/>
          </a:xfrm>
        </p:spPr>
        <p:txBody>
          <a:bodyPr/>
          <a:lstStyle>
            <a:lvl1pPr marL="0" indent="0" algn="l">
              <a:buNone/>
              <a:defRPr sz="1800" b="1" cap="all">
                <a:solidFill>
                  <a:srgbClr val="4F4F4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118" y="2887133"/>
            <a:ext cx="7772400" cy="694945"/>
          </a:xfrm>
        </p:spPr>
        <p:txBody>
          <a:bodyPr/>
          <a:lstStyle>
            <a:lvl1pPr algn="l">
              <a:defRPr sz="3200" b="1">
                <a:solidFill>
                  <a:srgbClr val="C7A42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04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85725"/>
            <a:ext cx="8323263" cy="523875"/>
          </a:xfrm>
        </p:spPr>
        <p:txBody>
          <a:bodyPr/>
          <a:lstStyle>
            <a:lvl1pPr>
              <a:defRPr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90575"/>
            <a:ext cx="8839200" cy="501808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0"/>
              </a:spcBef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0"/>
              </a:spcBef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31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MC_RGB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5881688"/>
            <a:ext cx="22939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38138" y="203200"/>
            <a:ext cx="8424862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B9932C"/>
                </a:solidFill>
                <a:latin typeface="Arial" charset="0"/>
                <a:cs typeface="Arial" charset="0"/>
              </a:rPr>
              <a:t>Go to View&gt;Master to Update Pres. Title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493713"/>
            <a:ext cx="8305800" cy="1587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44475" y="244475"/>
            <a:ext cx="8669338" cy="903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838200" y="4398963"/>
            <a:ext cx="7735887" cy="1587"/>
          </a:xfrm>
          <a:prstGeom prst="line">
            <a:avLst/>
          </a:prstGeom>
          <a:noFill/>
          <a:ln w="38100">
            <a:solidFill>
              <a:srgbClr val="B9932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7772400" cy="1362075"/>
          </a:xfrm>
        </p:spPr>
        <p:txBody>
          <a:bodyPr anchor="b"/>
          <a:lstStyle>
            <a:lvl1pPr algn="l">
              <a:defRPr sz="3600" b="1" cap="none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476750"/>
            <a:ext cx="7772400" cy="933450"/>
          </a:xfr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4F4F4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5523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12799"/>
            <a:ext cx="3810000" cy="4961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12799"/>
            <a:ext cx="3810000" cy="4961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73322-45A7-4877-ACC1-878D207286DC}" type="slidenum">
              <a:rPr lang="en-US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801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78404"/>
            <a:ext cx="5111750" cy="53683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428" y="787400"/>
            <a:ext cx="3193370" cy="49699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73322-45A7-4877-ACC1-878D207286DC}" type="slidenum">
              <a:rPr lang="en-US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6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8463" y="795868"/>
            <a:ext cx="8291966" cy="49282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73322-45A7-4877-ACC1-878D207286DC}" type="slidenum">
              <a:rPr lang="en-US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954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73322-45A7-4877-ACC1-878D207286DC}" type="slidenum">
              <a:rPr lang="en-US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613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MC_RGB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5881688"/>
            <a:ext cx="22939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38138" y="203200"/>
            <a:ext cx="8424862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B9932C"/>
                </a:solidFill>
                <a:latin typeface="Arial" charset="0"/>
                <a:cs typeface="Arial" charset="0"/>
              </a:rPr>
              <a:t>Go to View&gt;Master to Update Pres. Title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493713"/>
            <a:ext cx="8305800" cy="1587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44475" y="244475"/>
            <a:ext cx="8669338" cy="903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2414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2414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73322-45A7-4877-ACC1-878D207286DC}" type="slidenum">
              <a:rPr lang="en-US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18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116644"/>
            <a:ext cx="24685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381000" y="561975"/>
            <a:ext cx="8305800" cy="1588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85725"/>
            <a:ext cx="832326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790575"/>
            <a:ext cx="8763000" cy="501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628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9932C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B9932C"/>
          </a:solidFill>
          <a:latin typeface="Arial" pitchFamily="-65" charset="0"/>
          <a:ea typeface="ＭＳ Ｐゴシック" pitchFamily="-65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B9932C"/>
          </a:solidFill>
          <a:latin typeface="Arial" pitchFamily="-65" charset="0"/>
          <a:ea typeface="ＭＳ Ｐゴシック" pitchFamily="-65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B9932C"/>
          </a:solidFill>
          <a:latin typeface="Arial" pitchFamily="-65" charset="0"/>
          <a:ea typeface="ＭＳ Ｐゴシック" pitchFamily="-65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B9932C"/>
          </a:solidFill>
          <a:latin typeface="Arial" pitchFamily="-65" charset="0"/>
          <a:ea typeface="ＭＳ Ｐゴシック" pitchFamily="-65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B9932C"/>
        </a:buClr>
        <a:buNone/>
        <a:defRPr sz="24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B9932C"/>
        </a:buClr>
        <a:buChar char="–"/>
        <a:defRPr sz="20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9932C"/>
        </a:buClr>
        <a:buChar char="•"/>
        <a:defRPr sz="18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9932C"/>
        </a:buClr>
        <a:buChar char="–"/>
        <a:defRPr sz="16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B9932C"/>
        </a:buClr>
        <a:buChar char="»"/>
        <a:defRPr sz="16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57200" y="5943600"/>
            <a:ext cx="26670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11" y="2590800"/>
            <a:ext cx="1071789" cy="107178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2578320"/>
            <a:ext cx="1102178" cy="110217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304800" y="304800"/>
            <a:ext cx="86106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0111" y="2590800"/>
            <a:ext cx="63599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B050"/>
                </a:solidFill>
              </a:rPr>
              <a:t>SPEEDWAY PLANNER  </a:t>
            </a:r>
          </a:p>
          <a:p>
            <a:pPr algn="ctr"/>
            <a:r>
              <a:rPr lang="en-US" sz="3200" b="1" i="1" dirty="0" smtClean="0">
                <a:solidFill>
                  <a:srgbClr val="00B050"/>
                </a:solidFill>
              </a:rPr>
              <a:t>Nov 1 to Dec 31 2020 </a:t>
            </a:r>
            <a:endParaRPr lang="en-US" sz="32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40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37" y="61389"/>
            <a:ext cx="467177" cy="46717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760" y="61390"/>
            <a:ext cx="467177" cy="46717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294959" y="199650"/>
            <a:ext cx="6359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B050"/>
                </a:solidFill>
              </a:rPr>
              <a:t>SPEEDWAY PLANNER  Nov 1 to Dec 31 2020 </a:t>
            </a:r>
            <a:endParaRPr lang="en-US" sz="2000" b="1" i="1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47550" y="5991466"/>
            <a:ext cx="2522763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964" y="4963680"/>
            <a:ext cx="1524000" cy="16606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7957" y="4995728"/>
            <a:ext cx="1413193" cy="1587616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031953" y="4621278"/>
            <a:ext cx="16020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UGLY CHRISTMAS SWEATER PROMO-CORONA /MODELO </a:t>
            </a:r>
            <a:endParaRPr lang="en-US" sz="800" dirty="0"/>
          </a:p>
        </p:txBody>
      </p:sp>
      <p:sp>
        <p:nvSpPr>
          <p:cNvPr id="33" name="Rectangle 32"/>
          <p:cNvSpPr/>
          <p:nvPr/>
        </p:nvSpPr>
        <p:spPr>
          <a:xfrm>
            <a:off x="2870313" y="4646118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7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Corona Extra 18pk "feliz Navidad" Promo</a:t>
            </a:r>
            <a:r>
              <a:rPr lang="en-US" sz="700" dirty="0" smtClean="0"/>
              <a:t> </a:t>
            </a:r>
            <a:endParaRPr lang="en-US" sz="700" dirty="0"/>
          </a:p>
        </p:txBody>
      </p:sp>
      <p:sp>
        <p:nvSpPr>
          <p:cNvPr id="35" name="Rectangle 34"/>
          <p:cNvSpPr/>
          <p:nvPr/>
        </p:nvSpPr>
        <p:spPr>
          <a:xfrm>
            <a:off x="4977957" y="4597539"/>
            <a:ext cx="137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MOLSON COORS 18pk  $.10C OFF GAS PROMO </a:t>
            </a:r>
            <a:endParaRPr lang="en-US" sz="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3722" y="4621278"/>
            <a:ext cx="1527710" cy="2170318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7033722" y="4649924"/>
            <a:ext cx="15937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HEINEKEN "GET $5 OFF 12PK"</a:t>
            </a:r>
            <a:r>
              <a:rPr lang="en-US" sz="800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34440" y="6169638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$25.49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4440" y="6029514"/>
            <a:ext cx="106383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Corona Extra 18pk</a:t>
            </a:r>
            <a:r>
              <a:rPr lang="en-US" sz="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7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84" y="4973599"/>
            <a:ext cx="1524000" cy="1660627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4" t="39217" r="6220" b="9757"/>
          <a:stretch/>
        </p:blipFill>
        <p:spPr>
          <a:xfrm rot="21186195">
            <a:off x="1204990" y="5457677"/>
            <a:ext cx="627379" cy="427363"/>
          </a:xfrm>
          <a:prstGeom prst="rect">
            <a:avLst/>
          </a:prstGeom>
          <a:ln>
            <a:noFill/>
          </a:ln>
        </p:spPr>
      </p:pic>
      <p:sp>
        <p:nvSpPr>
          <p:cNvPr id="18" name="Rectangle 17"/>
          <p:cNvSpPr/>
          <p:nvPr/>
        </p:nvSpPr>
        <p:spPr>
          <a:xfrm>
            <a:off x="1341191" y="6034506"/>
            <a:ext cx="142726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Corona &amp; Modelo 12pks</a:t>
            </a:r>
            <a:endParaRPr lang="en-US" sz="7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56706" y="6128776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16.49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6478" y="5100441"/>
            <a:ext cx="7596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*Sweaters have yet to arrive. To be used as display enhancer.   </a:t>
            </a:r>
            <a:endParaRPr lang="en-US" sz="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6478" y="749315"/>
            <a:ext cx="8694963" cy="370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34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G Capability Training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11796</TotalTime>
  <Words>71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Century Gothic</vt:lpstr>
      <vt:lpstr>Segoe UI</vt:lpstr>
      <vt:lpstr>Times</vt:lpstr>
      <vt:lpstr>ERG Capability Training</vt:lpstr>
      <vt:lpstr>PowerPoint Presentation</vt:lpstr>
      <vt:lpstr>PowerPoint Presentation</vt:lpstr>
    </vt:vector>
  </TitlesOfParts>
  <Company>MillerCoors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 Starters</dc:title>
  <dc:creator>Park, Michelle</dc:creator>
  <cp:lastModifiedBy>Cillo, Vincent</cp:lastModifiedBy>
  <cp:revision>160</cp:revision>
  <dcterms:created xsi:type="dcterms:W3CDTF">2017-06-26T20:02:32Z</dcterms:created>
  <dcterms:modified xsi:type="dcterms:W3CDTF">2020-10-20T17:39:45Z</dcterms:modified>
</cp:coreProperties>
</file>