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6" r:id="rId3"/>
    <p:sldId id="258" r:id="rId4"/>
    <p:sldId id="270" r:id="rId5"/>
    <p:sldId id="272" r:id="rId6"/>
    <p:sldId id="286" r:id="rId7"/>
    <p:sldId id="287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10" r:id="rId28"/>
    <p:sldId id="311" r:id="rId29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0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ABB8B-A3A8-4A5E-8655-E1DBD90D5BF9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0121-23F3-487E-BA01-BBF27C83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664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ABB8B-A3A8-4A5E-8655-E1DBD90D5BF9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0121-23F3-487E-BA01-BBF27C83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2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ABB8B-A3A8-4A5E-8655-E1DBD90D5BF9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0121-23F3-487E-BA01-BBF27C83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8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ABB8B-A3A8-4A5E-8655-E1DBD90D5BF9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0121-23F3-487E-BA01-BBF27C83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18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ABB8B-A3A8-4A5E-8655-E1DBD90D5BF9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0121-23F3-487E-BA01-BBF27C83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10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ABB8B-A3A8-4A5E-8655-E1DBD90D5BF9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0121-23F3-487E-BA01-BBF27C83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3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ABB8B-A3A8-4A5E-8655-E1DBD90D5BF9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0121-23F3-487E-BA01-BBF27C83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ABB8B-A3A8-4A5E-8655-E1DBD90D5BF9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0121-23F3-487E-BA01-BBF27C83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08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ABB8B-A3A8-4A5E-8655-E1DBD90D5BF9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0121-23F3-487E-BA01-BBF27C83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15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ABB8B-A3A8-4A5E-8655-E1DBD90D5BF9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0121-23F3-487E-BA01-BBF27C83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61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ABB8B-A3A8-4A5E-8655-E1DBD90D5BF9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40121-23F3-487E-BA01-BBF27C83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30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ABB8B-A3A8-4A5E-8655-E1DBD90D5BF9}" type="datetimeFigureOut">
              <a:rPr lang="en-US" smtClean="0"/>
              <a:t>7/31/2020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40121-23F3-487E-BA01-BBF27C838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308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9212" y="1447035"/>
            <a:ext cx="10846676" cy="510909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Display Weeks 	Co-Space Type			Package</a:t>
            </a:r>
          </a:p>
          <a:p>
            <a:endParaRPr lang="en-US" sz="1400" dirty="0" smtClean="0"/>
          </a:p>
          <a:p>
            <a:r>
              <a:rPr lang="en-US" sz="1400" dirty="0" smtClean="0"/>
              <a:t>6/14/2020-7/19/2020	Mini Seasonal			Corona Seltzer Variety 12pk Cans, </a:t>
            </a:r>
            <a:r>
              <a:rPr lang="en-US" sz="1400" dirty="0" err="1" smtClean="0"/>
              <a:t>Vizzy</a:t>
            </a:r>
            <a:r>
              <a:rPr lang="en-US" sz="1400" dirty="0" smtClean="0"/>
              <a:t> Variety 12pk Cans</a:t>
            </a:r>
          </a:p>
          <a:p>
            <a:endParaRPr lang="en-US" sz="1400" dirty="0"/>
          </a:p>
          <a:p>
            <a:r>
              <a:rPr lang="en-US" sz="1400" dirty="0" smtClean="0"/>
              <a:t>7/5/2020-8/30/2020	Bakery Table – </a:t>
            </a:r>
            <a:r>
              <a:rPr lang="en-US" sz="1400" dirty="0" err="1" smtClean="0"/>
              <a:t>Leinies</a:t>
            </a:r>
            <a:r>
              <a:rPr lang="en-US" sz="1400" dirty="0" smtClean="0"/>
              <a:t>			</a:t>
            </a:r>
            <a:r>
              <a:rPr lang="en-US" sz="1400" dirty="0" err="1" smtClean="0"/>
              <a:t>Leinenkugel</a:t>
            </a:r>
            <a:r>
              <a:rPr lang="en-US" sz="1400" dirty="0" smtClean="0"/>
              <a:t> Summer </a:t>
            </a:r>
            <a:r>
              <a:rPr lang="en-US" sz="1400" dirty="0" err="1" smtClean="0"/>
              <a:t>Shandy</a:t>
            </a:r>
            <a:r>
              <a:rPr lang="en-US" sz="1400" dirty="0" smtClean="0"/>
              <a:t> 12pk Bottles</a:t>
            </a:r>
          </a:p>
          <a:p>
            <a:endParaRPr lang="en-US" sz="1400" dirty="0"/>
          </a:p>
          <a:p>
            <a:r>
              <a:rPr lang="en-US" sz="1400" dirty="0" smtClean="0"/>
              <a:t>7/5/2020-8/30/2020	Beer Bulk EC – Domestics			Coors Light 18pk Cans, Miller Lite 18pk Cans</a:t>
            </a:r>
          </a:p>
          <a:p>
            <a:endParaRPr lang="en-US" sz="1400" dirty="0"/>
          </a:p>
          <a:p>
            <a:r>
              <a:rPr lang="en-US" sz="1400" dirty="0" smtClean="0"/>
              <a:t>7/5/2020-8/30/2020	Beer Bulk EC – Imports 12pk		Corona Extra 12pk Bottles, Corona Premier 12pk Bottles,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			</a:t>
            </a:r>
            <a:r>
              <a:rPr lang="en-US" sz="1400" dirty="0" err="1" smtClean="0"/>
              <a:t>Modelo</a:t>
            </a:r>
            <a:r>
              <a:rPr lang="en-US" sz="1400" dirty="0" smtClean="0"/>
              <a:t> Especial 12pk Bottles, Heineken 12pk Bottles</a:t>
            </a:r>
          </a:p>
          <a:p>
            <a:endParaRPr lang="en-US" sz="1400" dirty="0" smtClean="0"/>
          </a:p>
          <a:p>
            <a:r>
              <a:rPr lang="en-US" sz="1400" dirty="0" smtClean="0"/>
              <a:t>7/5/2020-8/30/2020	Beer Bulk </a:t>
            </a:r>
            <a:r>
              <a:rPr lang="en-US" sz="1400" dirty="0" err="1" smtClean="0"/>
              <a:t>Sidecap</a:t>
            </a:r>
            <a:r>
              <a:rPr lang="en-US" sz="1400" dirty="0" smtClean="0"/>
              <a:t> – </a:t>
            </a:r>
            <a:r>
              <a:rPr lang="en-US" sz="1400" dirty="0" err="1" smtClean="0"/>
              <a:t>Leinies</a:t>
            </a:r>
            <a:r>
              <a:rPr lang="en-US" sz="1400" dirty="0" smtClean="0"/>
              <a:t>		</a:t>
            </a:r>
            <a:r>
              <a:rPr lang="en-US" sz="1400" dirty="0" err="1" smtClean="0"/>
              <a:t>Leinenkugel</a:t>
            </a:r>
            <a:r>
              <a:rPr lang="en-US" sz="1400" dirty="0" smtClean="0"/>
              <a:t> Summer </a:t>
            </a:r>
            <a:r>
              <a:rPr lang="en-US" sz="1400" dirty="0" err="1" smtClean="0"/>
              <a:t>Shandy</a:t>
            </a:r>
            <a:r>
              <a:rPr lang="en-US" sz="1400" dirty="0" smtClean="0"/>
              <a:t> 6pk Bottles</a:t>
            </a:r>
          </a:p>
          <a:p>
            <a:endParaRPr lang="en-US" sz="1400" dirty="0"/>
          </a:p>
          <a:p>
            <a:r>
              <a:rPr lang="en-US" sz="1400" dirty="0" smtClean="0"/>
              <a:t>7/5/2020-8/30/2020	Beer Bulk Table – Imports 12pk		Corona Extra 12pk Bottles, </a:t>
            </a:r>
            <a:r>
              <a:rPr lang="en-US" sz="1400" dirty="0" err="1" smtClean="0"/>
              <a:t>Modelo</a:t>
            </a:r>
            <a:r>
              <a:rPr lang="en-US" sz="1400" dirty="0" smtClean="0"/>
              <a:t> Especial 12pk Bottles,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			Heineken, 12pk Bottles</a:t>
            </a:r>
          </a:p>
          <a:p>
            <a:endParaRPr lang="en-US" sz="1400" dirty="0"/>
          </a:p>
          <a:p>
            <a:r>
              <a:rPr lang="en-US" sz="1400" dirty="0" smtClean="0"/>
              <a:t>7/5/2020-8/30/2020	Freezer Side Beer Case Stack		Coors Light 18pk Cans, Miller Lite 18pk Cans</a:t>
            </a:r>
          </a:p>
          <a:p>
            <a:endParaRPr lang="en-US" sz="1400" dirty="0"/>
          </a:p>
          <a:p>
            <a:r>
              <a:rPr lang="en-US" sz="1400" dirty="0" smtClean="0"/>
              <a:t>7/5/2020-8/30/2020	Meat Bunker Beer Case Stack		New Belgium VD Ranger Imperial 6pk Bottles,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			Sam Adams Summer 6pk Bottles</a:t>
            </a:r>
          </a:p>
          <a:p>
            <a:endParaRPr lang="en-US" sz="1400" dirty="0"/>
          </a:p>
          <a:p>
            <a:r>
              <a:rPr lang="en-US" sz="1400" dirty="0" smtClean="0"/>
              <a:t>7/5/2020-8/30/2020	Meat Bunker Tray – </a:t>
            </a:r>
            <a:r>
              <a:rPr lang="en-US" sz="1400" dirty="0" err="1" smtClean="0"/>
              <a:t>Leinies</a:t>
            </a:r>
            <a:r>
              <a:rPr lang="en-US" sz="1400" dirty="0" smtClean="0"/>
              <a:t>		</a:t>
            </a:r>
            <a:r>
              <a:rPr lang="en-US" sz="1400" dirty="0" err="1" smtClean="0"/>
              <a:t>Lenienkugel</a:t>
            </a:r>
            <a:r>
              <a:rPr lang="en-US" sz="1400" dirty="0" smtClean="0"/>
              <a:t> Summer </a:t>
            </a:r>
            <a:r>
              <a:rPr lang="en-US" sz="1400" dirty="0" err="1" smtClean="0"/>
              <a:t>Shandy</a:t>
            </a:r>
            <a:r>
              <a:rPr lang="en-US" sz="1400" dirty="0" smtClean="0"/>
              <a:t> 6pk Bottles</a:t>
            </a:r>
          </a:p>
          <a:p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951599" y="221113"/>
            <a:ext cx="10846676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July August Co Space Planner </a:t>
            </a:r>
            <a:r>
              <a:rPr lang="en-US" sz="36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Display Mandates</a:t>
            </a:r>
            <a:endParaRPr lang="en-US" sz="36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51599" cy="110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47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02130" y="238771"/>
            <a:ext cx="5010219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Freezer Side Beer Case Stack</a:t>
            </a:r>
            <a:endParaRPr lang="en-US" sz="32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2" y="0"/>
            <a:ext cx="854587" cy="10623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7431" y="1062318"/>
            <a:ext cx="9539607" cy="5795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69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02130" y="238771"/>
            <a:ext cx="5010219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Freezer Side Beer Case Stack</a:t>
            </a:r>
            <a:endParaRPr lang="en-US" sz="32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2" y="0"/>
            <a:ext cx="854587" cy="106231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803" y="1062318"/>
            <a:ext cx="11220871" cy="5716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78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29357" y="238771"/>
            <a:ext cx="5155771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Meat Bunker Beer Case Stack</a:t>
            </a:r>
            <a:endParaRPr lang="en-US" sz="32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2" y="0"/>
            <a:ext cx="854587" cy="10623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2318"/>
            <a:ext cx="12192000" cy="5221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52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529357" y="238771"/>
            <a:ext cx="5155771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Meat Bunker Beer Case Stack</a:t>
            </a:r>
            <a:endParaRPr lang="en-US" sz="32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2" y="0"/>
            <a:ext cx="854587" cy="106231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2318"/>
            <a:ext cx="12192000" cy="4702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140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68912" y="238771"/>
            <a:ext cx="4676665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Meat Bunker Tray - </a:t>
            </a:r>
            <a:r>
              <a:rPr lang="en-US" sz="32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Leinies</a:t>
            </a:r>
            <a:endParaRPr lang="en-US" sz="32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2" y="0"/>
            <a:ext cx="854587" cy="10623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41575"/>
            <a:ext cx="12192000" cy="163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27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31951" y="238771"/>
            <a:ext cx="4750596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Perm </a:t>
            </a:r>
            <a:r>
              <a:rPr lang="en-US" sz="32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Sidecap</a:t>
            </a:r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– Blue Moon</a:t>
            </a:r>
            <a:endParaRPr lang="en-US" sz="32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2" y="0"/>
            <a:ext cx="854587" cy="106231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2318"/>
            <a:ext cx="12192000" cy="5084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10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31951" y="238771"/>
            <a:ext cx="4750596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Perm </a:t>
            </a:r>
            <a:r>
              <a:rPr lang="en-US" sz="32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Sidecap</a:t>
            </a:r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– Blue Moon</a:t>
            </a:r>
            <a:endParaRPr lang="en-US" sz="32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2" y="0"/>
            <a:ext cx="854587" cy="10623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2318"/>
            <a:ext cx="12192000" cy="5084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7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11638" y="238771"/>
            <a:ext cx="4991238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Super Target Pallet - Seltzers</a:t>
            </a:r>
            <a:endParaRPr lang="en-US" sz="32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2" y="0"/>
            <a:ext cx="854587" cy="106231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2318"/>
            <a:ext cx="12192000" cy="351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11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02962" y="238771"/>
            <a:ext cx="5408597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Seasonal Foyer Pallet - Seltzers</a:t>
            </a:r>
            <a:endParaRPr lang="en-US" sz="32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2" y="0"/>
            <a:ext cx="854587" cy="10623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129" y="1062318"/>
            <a:ext cx="10793577" cy="578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94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02962" y="238771"/>
            <a:ext cx="5408597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Seasonal Foyer Pallet - Seltzers</a:t>
            </a:r>
            <a:endParaRPr lang="en-US" sz="32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2" y="0"/>
            <a:ext cx="854587" cy="106231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0860" y="823546"/>
            <a:ext cx="8952800" cy="6064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35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9212" y="1447035"/>
            <a:ext cx="10846676" cy="510909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Display Weeks 	Co-Space Type			Package</a:t>
            </a:r>
          </a:p>
          <a:p>
            <a:endParaRPr lang="en-US" sz="1400" dirty="0" smtClean="0"/>
          </a:p>
          <a:p>
            <a:r>
              <a:rPr lang="en-US" sz="1400" dirty="0" smtClean="0"/>
              <a:t>7/5/2020-8/30/2020	Perm </a:t>
            </a:r>
            <a:r>
              <a:rPr lang="en-US" sz="1400" dirty="0" err="1" smtClean="0"/>
              <a:t>Sidecap</a:t>
            </a:r>
            <a:r>
              <a:rPr lang="en-US" sz="1400" dirty="0" smtClean="0"/>
              <a:t> – Blue Moon		Blue Moon 6pk Bottles, Blue Moon Light Sky 6pk Slim Cans</a:t>
            </a:r>
          </a:p>
          <a:p>
            <a:endParaRPr lang="en-US" sz="1400" dirty="0" smtClean="0"/>
          </a:p>
          <a:p>
            <a:r>
              <a:rPr lang="en-US" sz="1400" dirty="0" smtClean="0"/>
              <a:t>7/5/2020-8/30/2020	Super Target Pallet – Seltzers		White Claw Variety #1 12pk Cans, White Claw Variety #2 12pk Cans,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			White Claw Black Cherry 12pk Cans, White Claw Mango 12pk Cans</a:t>
            </a:r>
          </a:p>
          <a:p>
            <a:endParaRPr lang="en-US" sz="1400" dirty="0"/>
          </a:p>
          <a:p>
            <a:r>
              <a:rPr lang="en-US" sz="1400" dirty="0" smtClean="0"/>
              <a:t>7/12/2020-8/2/2020	Seasonal Foyer Pallet – Seltzers	</a:t>
            </a:r>
            <a:r>
              <a:rPr lang="en-US" sz="1400" dirty="0"/>
              <a:t>	</a:t>
            </a:r>
            <a:r>
              <a:rPr lang="en-US" sz="1400" dirty="0" smtClean="0"/>
              <a:t>White </a:t>
            </a:r>
            <a:r>
              <a:rPr lang="en-US" sz="1400" dirty="0"/>
              <a:t>Claw Variety #1 12pk Cans, White Claw Variety #2 12pk Cans,</a:t>
            </a:r>
          </a:p>
          <a:p>
            <a:r>
              <a:rPr lang="en-US" sz="1400" dirty="0"/>
              <a:t>						White Claw Black Cherry 12pk </a:t>
            </a:r>
            <a:r>
              <a:rPr lang="en-US" sz="1400" dirty="0" smtClean="0"/>
              <a:t>Cans, Truly Lemonade 12pk Cans,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			Truly Tropical 12pk Cans,  Corona Extra 12pk Bottles,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			</a:t>
            </a:r>
            <a:r>
              <a:rPr lang="en-US" sz="1400" dirty="0" err="1" smtClean="0"/>
              <a:t>Modelo</a:t>
            </a:r>
            <a:r>
              <a:rPr lang="en-US" sz="1400" dirty="0" smtClean="0"/>
              <a:t> 12pk Bottles</a:t>
            </a:r>
          </a:p>
          <a:p>
            <a:endParaRPr lang="en-US" sz="1400" dirty="0"/>
          </a:p>
          <a:p>
            <a:r>
              <a:rPr lang="en-US" sz="1400" dirty="0" smtClean="0"/>
              <a:t>7/19/2020-9/6/2020	</a:t>
            </a:r>
            <a:r>
              <a:rPr lang="en-US" sz="1400" dirty="0" err="1" smtClean="0"/>
              <a:t>Checklane</a:t>
            </a:r>
            <a:r>
              <a:rPr lang="en-US" sz="1400" dirty="0" smtClean="0"/>
              <a:t> – White Claw 6pk		White Claw Mango 6pk Cans, White Claw Raspberry 6pk Cans,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			White Claw Black Cherry 6pk Cans, White Claw Grapefruit 6pk Cans,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			White Claw 70 Pineapple 6pk Cans</a:t>
            </a:r>
          </a:p>
          <a:p>
            <a:endParaRPr lang="en-US" sz="1400" dirty="0"/>
          </a:p>
          <a:p>
            <a:r>
              <a:rPr lang="en-US" sz="1400" dirty="0" smtClean="0"/>
              <a:t>7/26/2020-8/30/2020	P6 Endcap </a:t>
            </a:r>
            <a:r>
              <a:rPr lang="en-US" sz="1400" dirty="0"/>
              <a:t>Truly/White Claw		White Claw Variety #1 12pk Cans, White Claw Variety #2 12pk Cans,</a:t>
            </a:r>
          </a:p>
          <a:p>
            <a:r>
              <a:rPr lang="en-US" sz="1400" dirty="0" smtClean="0"/>
              <a:t>					</a:t>
            </a:r>
            <a:r>
              <a:rPr lang="en-US" sz="1400" dirty="0"/>
              <a:t>	</a:t>
            </a:r>
            <a:r>
              <a:rPr lang="en-US" sz="1400" dirty="0" smtClean="0"/>
              <a:t>Truly </a:t>
            </a:r>
            <a:r>
              <a:rPr lang="en-US" sz="1400" dirty="0"/>
              <a:t>Lemonade 12pk </a:t>
            </a:r>
            <a:r>
              <a:rPr lang="en-US" sz="1400" dirty="0" smtClean="0"/>
              <a:t>Cans, Truly </a:t>
            </a:r>
            <a:r>
              <a:rPr lang="en-US" sz="1400" dirty="0"/>
              <a:t>Tropical 12pk </a:t>
            </a:r>
            <a:r>
              <a:rPr lang="en-US" sz="1400" dirty="0" smtClean="0"/>
              <a:t>Cans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951599" y="221113"/>
            <a:ext cx="10846676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July August Co Space Planner </a:t>
            </a:r>
            <a:r>
              <a:rPr lang="en-US" sz="36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Display Mandates</a:t>
            </a:r>
            <a:endParaRPr lang="en-US" sz="36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51599" cy="110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6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02962" y="238771"/>
            <a:ext cx="5408597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Seasonal Foyer Pallet - Seltzers</a:t>
            </a:r>
            <a:endParaRPr lang="en-US" sz="32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2" y="0"/>
            <a:ext cx="854587" cy="10623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129" y="823546"/>
            <a:ext cx="10474614" cy="594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8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02962" y="238771"/>
            <a:ext cx="5408597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Seasonal Foyer Pallet - Seltzers</a:t>
            </a:r>
            <a:endParaRPr lang="en-US" sz="32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2" y="0"/>
            <a:ext cx="854587" cy="106231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205" y="1062318"/>
            <a:ext cx="11532110" cy="5277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77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02962" y="238771"/>
            <a:ext cx="5408597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Seasonal Foyer Pallet - Seltzers</a:t>
            </a:r>
            <a:endParaRPr lang="en-US" sz="32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2" y="0"/>
            <a:ext cx="854587" cy="10623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2318"/>
            <a:ext cx="12192000" cy="500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12127" y="238771"/>
            <a:ext cx="4990277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Checklane</a:t>
            </a:r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– White Claw 6pk</a:t>
            </a:r>
            <a:endParaRPr lang="en-US" sz="32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2" y="0"/>
            <a:ext cx="854587" cy="106231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2318"/>
            <a:ext cx="12192000" cy="5721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73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12127" y="238771"/>
            <a:ext cx="4990277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Checklane</a:t>
            </a:r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– White Claw 6pk</a:t>
            </a:r>
            <a:endParaRPr lang="en-US" sz="32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2" y="0"/>
            <a:ext cx="854587" cy="10623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5" y="1062318"/>
            <a:ext cx="12192000" cy="406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03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57957" y="238771"/>
            <a:ext cx="529863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P6 Endcap – Truly/White Claw</a:t>
            </a:r>
            <a:endParaRPr lang="en-US" sz="32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2" y="0"/>
            <a:ext cx="854587" cy="106231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129" y="823546"/>
            <a:ext cx="11008659" cy="5876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65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57957" y="238771"/>
            <a:ext cx="529863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P6 Endcap – Truly/White Claw</a:t>
            </a:r>
            <a:endParaRPr lang="en-US" sz="32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2" y="0"/>
            <a:ext cx="854587" cy="10623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129" y="823546"/>
            <a:ext cx="10512659" cy="593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26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57957" y="238771"/>
            <a:ext cx="529863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P6 Endcap – Truly/White Claw</a:t>
            </a:r>
            <a:endParaRPr lang="en-US" sz="32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2" y="0"/>
            <a:ext cx="854587" cy="10623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128" y="823546"/>
            <a:ext cx="10512659" cy="593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42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57957" y="238771"/>
            <a:ext cx="529863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P6 Endcap – Truly/White Claw</a:t>
            </a:r>
            <a:endParaRPr lang="en-US" sz="32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2" y="0"/>
            <a:ext cx="854587" cy="106231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129" y="823546"/>
            <a:ext cx="10499212" cy="5923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50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823052" y="238771"/>
            <a:ext cx="2568332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Mini Seasonal</a:t>
            </a:r>
            <a:endParaRPr lang="en-US" sz="32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2" y="0"/>
            <a:ext cx="854587" cy="10623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009" y="1062318"/>
            <a:ext cx="10114417" cy="566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63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823057" y="238771"/>
            <a:ext cx="2568332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/>
              <a:t>Mini Seasonal</a:t>
            </a:r>
            <a:endParaRPr lang="en-US" sz="32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2" y="0"/>
            <a:ext cx="854587" cy="10623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162" y="1062318"/>
            <a:ext cx="10552121" cy="56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27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192478" y="238771"/>
            <a:ext cx="3829511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Bakery Table - </a:t>
            </a:r>
            <a:r>
              <a:rPr lang="en-US" sz="32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Leinies</a:t>
            </a:r>
            <a:endParaRPr lang="en-US" sz="32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2" y="0"/>
            <a:ext cx="854587" cy="10623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494" y="1187948"/>
            <a:ext cx="11725835" cy="45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7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12272" y="238771"/>
            <a:ext cx="4389920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Beer Bulk EC - Domestics</a:t>
            </a:r>
            <a:endParaRPr lang="en-US" sz="32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2" y="0"/>
            <a:ext cx="854587" cy="10623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2318"/>
            <a:ext cx="12192000" cy="4239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82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19822" y="238771"/>
            <a:ext cx="4974823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Beer Bulk EC – Imports 12pk</a:t>
            </a:r>
            <a:endParaRPr lang="en-US" sz="32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2" y="0"/>
            <a:ext cx="854587" cy="10623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2318"/>
            <a:ext cx="12192000" cy="1154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31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55089" y="238771"/>
            <a:ext cx="4704301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Beer Bulk </a:t>
            </a:r>
            <a:r>
              <a:rPr lang="en-US" sz="32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Sidecap</a:t>
            </a:r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- </a:t>
            </a:r>
            <a:r>
              <a:rPr lang="en-US" sz="32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Leinies</a:t>
            </a:r>
            <a:endParaRPr lang="en-US" sz="32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2" y="0"/>
            <a:ext cx="854587" cy="10623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2318"/>
            <a:ext cx="12192000" cy="1400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67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375047" y="238771"/>
            <a:ext cx="5464381" cy="5847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Beer Bulk Table – Imports 12pk</a:t>
            </a:r>
            <a:endParaRPr lang="en-US" sz="3200" b="1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42" y="0"/>
            <a:ext cx="854587" cy="106231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4819" y="988255"/>
            <a:ext cx="9084825" cy="586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75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8754</TotalTime>
  <Words>143</Words>
  <Application>Microsoft Office PowerPoint</Application>
  <PresentationFormat>Widescreen</PresentationFormat>
  <Paragraphs>71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Manhattan Beer Distributors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White, Brian</dc:creator>
  <cp:lastModifiedBy>Taddeo, Evelyn</cp:lastModifiedBy>
  <cp:revision>53</cp:revision>
  <cp:lastPrinted>2020-06-23T20:25:08Z</cp:lastPrinted>
  <dcterms:created xsi:type="dcterms:W3CDTF">2019-07-01T18:25:53Z</dcterms:created>
  <dcterms:modified xsi:type="dcterms:W3CDTF">2020-07-31T14:14:11Z</dcterms:modified>
</cp:coreProperties>
</file>