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7" r:id="rId3"/>
    <p:sldId id="258" r:id="rId4"/>
    <p:sldId id="259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CF-D357-4C01-9BA7-20679AEA89A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D365C-EED4-4042-93E1-33C188AC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7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2BF4-05CF-4E92-8B8F-F8FB89D32A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32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2BF4-05CF-4E92-8B8F-F8FB89D32A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5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2BF4-05CF-4E92-8B8F-F8FB89D32A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9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2BF4-05CF-4E92-8B8F-F8FB89D32A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9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2BF4-05CF-4E92-8B8F-F8FB89D32A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0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7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3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8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0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0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A3C20-37C1-45D9-829F-C056939BE35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0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9.png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jpe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83" y="166617"/>
            <a:ext cx="1463706" cy="3252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20303" y="99328"/>
            <a:ext cx="885141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 Metro 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November Monthly </a:t>
            </a:r>
            <a:r>
              <a:rPr lang="en-US" sz="2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Planner </a:t>
            </a:r>
            <a:endParaRPr lang="en-US" sz="2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514" y="1287954"/>
            <a:ext cx="10453822" cy="3600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DEEBF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Merchandising &amp; Feature Notes: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Pallet Planner – </a:t>
            </a:r>
            <a:r>
              <a:rPr lang="en-US" sz="2400" b="1" u="sng" dirty="0" smtClean="0"/>
              <a:t>Ad </a:t>
            </a:r>
            <a:r>
              <a:rPr lang="en-US" sz="2400" b="1" i="1" u="sng" dirty="0" smtClean="0"/>
              <a:t>Features are now aligned </a:t>
            </a:r>
            <a:r>
              <a:rPr lang="en-US" sz="2400" dirty="0" smtClean="0"/>
              <a:t>with items in the planner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Mega-Saver / WAG TPR - Mylar tags are printed and available in stores.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“ROTO” Digital AD Platform – Mylar tags printed &amp; available in store.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Metro Store List includes the Hudson Valley. 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(G) </a:t>
            </a:r>
            <a:r>
              <a:rPr lang="en-US" sz="2400" dirty="0" smtClean="0"/>
              <a:t>Chain Drive </a:t>
            </a:r>
            <a:r>
              <a:rPr lang="en-US" sz="2400" dirty="0" smtClean="0">
                <a:sym typeface="Wingdings" panose="05000000000000000000" pitchFamily="2" charset="2"/>
              </a:rPr>
              <a:t>2020 </a:t>
            </a:r>
            <a:r>
              <a:rPr lang="en-US" sz="2400" dirty="0" smtClean="0"/>
              <a:t>Retailer Plans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Walgreens – DR NY Metro Store List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55" y="4553538"/>
            <a:ext cx="4023272" cy="22597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519427" y="5314082"/>
            <a:ext cx="8718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**Please communicate any Retail discrepancies to Denise Marte for resolution.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6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83" y="166617"/>
            <a:ext cx="1463706" cy="3252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5797" y="21690"/>
            <a:ext cx="885141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 Metro </a:t>
            </a: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November </a:t>
            </a:r>
            <a:r>
              <a:rPr lang="en-US" sz="24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Pallet </a:t>
            </a:r>
            <a:r>
              <a:rPr lang="en-US" sz="24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Planner </a:t>
            </a:r>
            <a:endParaRPr lang="en-US" sz="2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785" y="5981510"/>
            <a:ext cx="11835441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Utilize Pallet Planner to secure display space on packages noted.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Monthly Feature Sale Retails are listed on the Mega Saver (TPR) slide and Weekly Features are on ROTO (Digital AD) Slides.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Mylar Sale tags are printed at store level. Please ask stores for Sale tags and signs when not visible in stores. </a:t>
            </a:r>
            <a:endParaRPr lang="en-US" sz="16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575223"/>
              </p:ext>
            </p:extLst>
          </p:nvPr>
        </p:nvGraphicFramePr>
        <p:xfrm>
          <a:off x="3562641" y="5290506"/>
          <a:ext cx="48847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Worksheet" r:id="rId4" imgW="4884597" imgH="609758" progId="Excel.Sheet.12">
                  <p:embed/>
                </p:oleObj>
              </mc:Choice>
              <mc:Fallback>
                <p:oleObj name="Worksheet" r:id="rId4" imgW="4884597" imgH="6097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62641" y="5290506"/>
                        <a:ext cx="488473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10861"/>
              </p:ext>
            </p:extLst>
          </p:nvPr>
        </p:nvGraphicFramePr>
        <p:xfrm>
          <a:off x="2398202" y="1244721"/>
          <a:ext cx="7426606" cy="400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Worksheet" r:id="rId6" imgW="6202609" imgH="3345141" progId="Excel.Sheet.12">
                  <p:embed/>
                </p:oleObj>
              </mc:Choice>
              <mc:Fallback>
                <p:oleObj name="Worksheet" r:id="rId6" imgW="6202609" imgH="334514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98202" y="1244721"/>
                        <a:ext cx="7426606" cy="4005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62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83" y="166617"/>
            <a:ext cx="1463706" cy="3252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0290" y="166617"/>
            <a:ext cx="885141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 Metro </a:t>
            </a:r>
          </a:p>
          <a:p>
            <a:pPr algn="ctr"/>
            <a:r>
              <a:rPr lang="en-US" sz="2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November Mega Saver / TPR Program</a:t>
            </a:r>
            <a:endParaRPr lang="en-US" sz="2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5941" y="6284858"/>
            <a:ext cx="9998015" cy="30777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*The Mega Saver is Walgreens TPR. Mylar Tags should be available in store and should be placed on shelf, cooler and displays.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515363"/>
              </p:ext>
            </p:extLst>
          </p:nvPr>
        </p:nvGraphicFramePr>
        <p:xfrm>
          <a:off x="2061172" y="1794294"/>
          <a:ext cx="8187552" cy="2892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5" imgW="5715213" imgH="2019450" progId="Excel.Sheet.12">
                  <p:embed/>
                </p:oleObj>
              </mc:Choice>
              <mc:Fallback>
                <p:oleObj name="Worksheet" r:id="rId5" imgW="5715213" imgH="2019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1172" y="1794294"/>
                        <a:ext cx="8187552" cy="2892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80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39776" y="130881"/>
            <a:ext cx="459792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2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“ROTO” DIGITAL AD </a:t>
            </a:r>
            <a:r>
              <a:rPr lang="en-US" sz="2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 – 11/1/20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7937" y="2212682"/>
            <a:ext cx="315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241 Total Authorized Locations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503" y="1276168"/>
            <a:ext cx="6727351" cy="5133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07937" y="2660446"/>
            <a:ext cx="30623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Cregin (61)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Hourihan (20)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Kiely (15)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Munson (52)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Quinones 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Romero (26)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Yonick (58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30" y="608032"/>
            <a:ext cx="1835012" cy="126799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027" y="6499006"/>
            <a:ext cx="11348608" cy="30777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*</a:t>
            </a:r>
            <a:r>
              <a:rPr lang="en-US" sz="1400" b="1" dirty="0" smtClean="0">
                <a:solidFill>
                  <a:srgbClr val="002060"/>
                </a:solidFill>
              </a:rPr>
              <a:t>ROTO is Walgreens Term for Digital AD Feature</a:t>
            </a:r>
            <a:r>
              <a:rPr lang="en-US" sz="14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Mylar Tags should be available in store and should be placed on shelf, cooler and displays. 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4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39776" y="130881"/>
            <a:ext cx="459792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2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“ROTO” DIGITAL AD </a:t>
            </a:r>
            <a:r>
              <a:rPr lang="en-US" sz="2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 – 11/8/20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7937" y="2212682"/>
            <a:ext cx="315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241 Total Authorized Locations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07937" y="2660446"/>
            <a:ext cx="30623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Cregin (61)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Hourihan (20)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Kiely (15)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Munson (52)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Quinones 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Romero (26)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Yonick (58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7540" y="1045978"/>
            <a:ext cx="6785401" cy="5442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30" y="608032"/>
            <a:ext cx="1835012" cy="126799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7788" y="6524884"/>
            <a:ext cx="11348608" cy="30777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*</a:t>
            </a:r>
            <a:r>
              <a:rPr lang="en-US" sz="1400" b="1" dirty="0" smtClean="0">
                <a:solidFill>
                  <a:srgbClr val="002060"/>
                </a:solidFill>
              </a:rPr>
              <a:t>ROTO is Walgreens Term for Digital AD Feature</a:t>
            </a:r>
            <a:r>
              <a:rPr lang="en-US" sz="14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Mylar Tags should be available in store and should be placed on shelf, cooler and displays. 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39776" y="130881"/>
            <a:ext cx="459792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2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“ROTO” DIGITAL AD </a:t>
            </a:r>
            <a:r>
              <a:rPr lang="en-US" sz="2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 – 11/15/20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7937" y="2212682"/>
            <a:ext cx="315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241 Total Authorized Locations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07937" y="2660446"/>
            <a:ext cx="30623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Cregin (61)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Hourihan (20)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Kiely (15)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Munson (52)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Quinones 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Romero (26)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Yonick (58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30" y="608032"/>
            <a:ext cx="1835012" cy="1267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0811" y="1537056"/>
            <a:ext cx="6562323" cy="443873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403670" y="6499006"/>
            <a:ext cx="11348608" cy="307777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*</a:t>
            </a:r>
            <a:r>
              <a:rPr lang="en-US" sz="1400" b="1" dirty="0" smtClean="0">
                <a:solidFill>
                  <a:srgbClr val="002060"/>
                </a:solidFill>
              </a:rPr>
              <a:t>ROTO is Walgreens Term for Digital AD Feature</a:t>
            </a:r>
            <a:r>
              <a:rPr lang="en-US" sz="14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Mylar Tags should be available in store and should be placed on shelf, cooler and displays. </a:t>
            </a:r>
            <a:endParaRPr lang="en-US" sz="1400" b="1" dirty="0">
              <a:solidFill>
                <a:srgbClr val="002060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35" y="25879"/>
            <a:ext cx="1869558" cy="111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39776" y="130881"/>
            <a:ext cx="459792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2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“ROTO” DIGITAL AD </a:t>
            </a:r>
            <a:r>
              <a:rPr lang="en-US" sz="2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 – 11/22/20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7937" y="2212682"/>
            <a:ext cx="315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241 Total Authorized Locations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07937" y="2660446"/>
            <a:ext cx="30623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Cregin (61)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Hourihan (20)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Kiely (15)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Munson (52)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Quinones 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Romero (26)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Yonick (58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30" y="608032"/>
            <a:ext cx="1835012" cy="12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7619" y="1242028"/>
            <a:ext cx="5992051" cy="5133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9154" y="6499006"/>
            <a:ext cx="11348608" cy="307777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*</a:t>
            </a:r>
            <a:r>
              <a:rPr lang="en-US" sz="1400" b="1" dirty="0" smtClean="0">
                <a:solidFill>
                  <a:srgbClr val="002060"/>
                </a:solidFill>
              </a:rPr>
              <a:t>ROTO is Walgreens Term for Digital AD Feature</a:t>
            </a:r>
            <a:r>
              <a:rPr lang="en-US" sz="14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Mylar Tags should be available in store and should be placed on shelf, cooler and displays. </a:t>
            </a:r>
            <a:endParaRPr lang="en-US" sz="1400" b="1" dirty="0">
              <a:solidFill>
                <a:srgbClr val="002060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35" y="25879"/>
            <a:ext cx="1869558" cy="111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39776" y="130881"/>
            <a:ext cx="459792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2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“ROTO” DIGITAL AD </a:t>
            </a:r>
            <a:r>
              <a:rPr lang="en-US" sz="2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 – 11/29/20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7937" y="2212682"/>
            <a:ext cx="315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241 Total Authorized Locations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07937" y="2660446"/>
            <a:ext cx="30623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Cregin (61)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Hourihan (20)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Kiely (15)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Munson (52)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Quinones 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Romero (26)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Yonick (58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30" y="608032"/>
            <a:ext cx="1835012" cy="126799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9154" y="6499006"/>
            <a:ext cx="11348608" cy="30777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*</a:t>
            </a:r>
            <a:r>
              <a:rPr lang="en-US" sz="1400" b="1" dirty="0" smtClean="0">
                <a:solidFill>
                  <a:srgbClr val="002060"/>
                </a:solidFill>
              </a:rPr>
              <a:t>ROTO is Walgreens Term for Digital AD Feature</a:t>
            </a:r>
            <a:r>
              <a:rPr lang="en-US" sz="14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Mylar Tags should be available in store and should be placed on shelf, cooler and displays. </a:t>
            </a:r>
            <a:endParaRPr lang="en-US" sz="14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2510" y="1103640"/>
            <a:ext cx="5992051" cy="51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553</Words>
  <Application>Microsoft Office PowerPoint</Application>
  <PresentationFormat>Widescreen</PresentationFormat>
  <Paragraphs>78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Microsoft Excel Worksheet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Marte, Denise</dc:creator>
  <cp:lastModifiedBy>Marte, Denise</cp:lastModifiedBy>
  <cp:revision>20</cp:revision>
  <dcterms:created xsi:type="dcterms:W3CDTF">2019-01-16T20:09:56Z</dcterms:created>
  <dcterms:modified xsi:type="dcterms:W3CDTF">2020-10-20T17:56:58Z</dcterms:modified>
</cp:coreProperties>
</file>