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e, Denise" initials="MD" lastIdx="2" clrIdx="0">
    <p:extLst>
      <p:ext uri="{19B8F6BF-5375-455C-9EA6-DF929625EA0E}">
        <p15:presenceInfo xmlns:p15="http://schemas.microsoft.com/office/powerpoint/2012/main" userId="S-1-5-21-1846958085-1184524124-1318725885-34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57D2-6FB9-4BF5-A854-6C321BAD42A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82BF4-05CF-4E92-8B8F-F8FB89D3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4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1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8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8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5241" y="130881"/>
            <a:ext cx="7906973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</a:t>
            </a:r>
            <a:r>
              <a:rPr lang="en-US" sz="3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10/4 </a:t>
            </a:r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(241)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6126" y="2660447"/>
            <a:ext cx="30623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Yonick (58)</a:t>
            </a:r>
          </a:p>
          <a:p>
            <a:r>
              <a:rPr lang="en-US" sz="2000" b="1" dirty="0" smtClean="0"/>
              <a:t>Total (241)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67527" y="1888080"/>
            <a:ext cx="315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Stores listed fall under the NY ROTO AD for Metro.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505054"/>
              </p:ext>
            </p:extLst>
          </p:nvPr>
        </p:nvGraphicFramePr>
        <p:xfrm>
          <a:off x="5374256" y="1475397"/>
          <a:ext cx="6002099" cy="527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6" imgW="6698086" imgH="5890347" progId="Excel.Sheet.12">
                  <p:embed/>
                </p:oleObj>
              </mc:Choice>
              <mc:Fallback>
                <p:oleObj name="Worksheet" r:id="rId6" imgW="6698086" imgH="58903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74256" y="1475397"/>
                        <a:ext cx="6002099" cy="527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3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Taddeo, Evelyn</cp:lastModifiedBy>
  <cp:revision>21</cp:revision>
  <dcterms:created xsi:type="dcterms:W3CDTF">2020-03-03T16:31:55Z</dcterms:created>
  <dcterms:modified xsi:type="dcterms:W3CDTF">2020-09-21T13:53:57Z</dcterms:modified>
</cp:coreProperties>
</file>