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e, Denise" initials="MD" lastIdx="2" clrIdx="0">
    <p:extLst>
      <p:ext uri="{19B8F6BF-5375-455C-9EA6-DF929625EA0E}">
        <p15:presenceInfo xmlns:p15="http://schemas.microsoft.com/office/powerpoint/2012/main" userId="S-1-5-21-1846958085-1184524124-1318725885-34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957D2-6FB9-4BF5-A854-6C321BAD42AF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82BF4-05CF-4E92-8B8F-F8FB89D32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46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E9B5-D9AE-4C9F-A685-1ADC0A0B5BD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9E2-4468-43E8-9726-ED1A4F2E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016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E9B5-D9AE-4C9F-A685-1ADC0A0B5BD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9E2-4468-43E8-9726-ED1A4F2E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57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E9B5-D9AE-4C9F-A685-1ADC0A0B5BD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9E2-4468-43E8-9726-ED1A4F2E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8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E9B5-D9AE-4C9F-A685-1ADC0A0B5BD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9E2-4468-43E8-9726-ED1A4F2E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92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E9B5-D9AE-4C9F-A685-1ADC0A0B5BD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9E2-4468-43E8-9726-ED1A4F2E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88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E9B5-D9AE-4C9F-A685-1ADC0A0B5BD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9E2-4468-43E8-9726-ED1A4F2E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89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E9B5-D9AE-4C9F-A685-1ADC0A0B5BD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9E2-4468-43E8-9726-ED1A4F2E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7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E9B5-D9AE-4C9F-A685-1ADC0A0B5BD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9E2-4468-43E8-9726-ED1A4F2E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86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E9B5-D9AE-4C9F-A685-1ADC0A0B5BD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9E2-4468-43E8-9726-ED1A4F2E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303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E9B5-D9AE-4C9F-A685-1ADC0A0B5BD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9E2-4468-43E8-9726-ED1A4F2E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8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E9B5-D9AE-4C9F-A685-1ADC0A0B5BD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9E2-4468-43E8-9726-ED1A4F2E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894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3E9B5-D9AE-4C9F-A685-1ADC0A0B5BD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259E2-4468-43E8-9726-ED1A4F2E6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421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9946" y="130881"/>
            <a:ext cx="1117983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5518" t="14378" r="12029" b="7534"/>
          <a:stretch/>
        </p:blipFill>
        <p:spPr>
          <a:xfrm>
            <a:off x="22317" y="69011"/>
            <a:ext cx="1573570" cy="1695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48661" y="130881"/>
            <a:ext cx="7980133" cy="12618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Walgreens/ Duane Reade </a:t>
            </a:r>
          </a:p>
          <a:p>
            <a:pPr algn="ctr"/>
            <a:r>
              <a:rPr lang="en-US" sz="320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Metro Store List for ROTO Program Cregin (61) </a:t>
            </a:r>
            <a:endParaRPr lang="en-US" sz="3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2616" y="1764970"/>
            <a:ext cx="4257000" cy="47992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5809" y="1764970"/>
            <a:ext cx="4257000" cy="4953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20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9946" y="130881"/>
            <a:ext cx="1117983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5518" t="14378" r="12029" b="7534"/>
          <a:stretch/>
        </p:blipFill>
        <p:spPr>
          <a:xfrm>
            <a:off x="22317" y="69011"/>
            <a:ext cx="1573570" cy="1695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003115" y="130881"/>
            <a:ext cx="8471230" cy="12618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Walgreens/ Duane Reade </a:t>
            </a:r>
          </a:p>
          <a:p>
            <a:pPr algn="ctr"/>
            <a:r>
              <a:rPr lang="en-US" sz="320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Metro Store List for ROTO Program Hourihan (20) </a:t>
            </a:r>
            <a:endParaRPr lang="en-US" sz="3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8860" y="1695332"/>
            <a:ext cx="5783225" cy="4422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78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9946" y="130881"/>
            <a:ext cx="1117983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5518" t="14378" r="12029" b="7534"/>
          <a:stretch/>
        </p:blipFill>
        <p:spPr>
          <a:xfrm>
            <a:off x="22317" y="69011"/>
            <a:ext cx="1573570" cy="1695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85434" y="130881"/>
            <a:ext cx="7706598" cy="12618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Walgreens/ Duane Reade </a:t>
            </a:r>
          </a:p>
          <a:p>
            <a:pPr algn="ctr"/>
            <a:r>
              <a:rPr lang="en-US" sz="320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Metro Store List for ROTO Program Kiely (15) </a:t>
            </a:r>
            <a:endParaRPr lang="en-US" sz="3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1254" y="1764970"/>
            <a:ext cx="7418582" cy="4327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48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9946" y="130881"/>
            <a:ext cx="1117983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5518" t="14378" r="12029" b="7534"/>
          <a:stretch/>
        </p:blipFill>
        <p:spPr>
          <a:xfrm>
            <a:off x="22317" y="69011"/>
            <a:ext cx="1573570" cy="1695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092887" y="130881"/>
            <a:ext cx="8291693" cy="12618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Walgreens/ Duane Reade </a:t>
            </a:r>
          </a:p>
          <a:p>
            <a:pPr algn="ctr"/>
            <a:r>
              <a:rPr lang="en-US" sz="320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Metro Store List for ROTO Program Munson (52) </a:t>
            </a:r>
            <a:endParaRPr lang="en-US" sz="3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373" y="1764971"/>
            <a:ext cx="4482915" cy="47287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8733" y="1764970"/>
            <a:ext cx="4257000" cy="387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97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9946" y="130881"/>
            <a:ext cx="1117983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5518" t="14378" r="12029" b="7534"/>
          <a:stretch/>
        </p:blipFill>
        <p:spPr>
          <a:xfrm>
            <a:off x="22317" y="69011"/>
            <a:ext cx="1573570" cy="1695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085676" y="130881"/>
            <a:ext cx="8306121" cy="12618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Walgreens/ Duane Reade </a:t>
            </a:r>
          </a:p>
          <a:p>
            <a:pPr algn="ctr"/>
            <a:r>
              <a:rPr lang="en-US" sz="320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Metro Store List for ROTO Program Quinones (9) </a:t>
            </a:r>
            <a:endParaRPr lang="en-US" sz="3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1479" y="2122098"/>
            <a:ext cx="6386048" cy="233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1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9946" y="130881"/>
            <a:ext cx="1117983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5518" t="14378" r="12029" b="7534"/>
          <a:stretch/>
        </p:blipFill>
        <p:spPr>
          <a:xfrm>
            <a:off x="22317" y="69011"/>
            <a:ext cx="1573570" cy="1695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23636" y="130881"/>
            <a:ext cx="8230203" cy="12618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Walgreens/ Duane Reade </a:t>
            </a:r>
          </a:p>
          <a:p>
            <a:pPr algn="ctr"/>
            <a:r>
              <a:rPr lang="en-US" sz="320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Metro Store List for ROTO Program Romero (26) </a:t>
            </a:r>
            <a:endParaRPr lang="en-US" sz="3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9796" y="1633959"/>
            <a:ext cx="5115079" cy="5024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18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9946" y="130881"/>
            <a:ext cx="1117983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5518" t="14378" r="12029" b="7534"/>
          <a:stretch/>
        </p:blipFill>
        <p:spPr>
          <a:xfrm>
            <a:off x="22317" y="69011"/>
            <a:ext cx="1573570" cy="16959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53287" y="130881"/>
            <a:ext cx="7970901" cy="12618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Walgreens/ Duane Reade </a:t>
            </a:r>
          </a:p>
          <a:p>
            <a:pPr algn="ctr"/>
            <a:r>
              <a:rPr lang="en-US" sz="320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Metro Store List for ROTO Program Yonick (58) </a:t>
            </a:r>
            <a:endParaRPr lang="en-US" sz="3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108" y="1699404"/>
            <a:ext cx="4370037" cy="49267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7936" y="1699404"/>
            <a:ext cx="4257000" cy="4490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78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98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Manhattan Beer Distributors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Marte, Denise</dc:creator>
  <cp:lastModifiedBy>Taddeo, Evelyn</cp:lastModifiedBy>
  <cp:revision>24</cp:revision>
  <dcterms:created xsi:type="dcterms:W3CDTF">2020-03-03T16:31:55Z</dcterms:created>
  <dcterms:modified xsi:type="dcterms:W3CDTF">2020-09-21T13:52:54Z</dcterms:modified>
</cp:coreProperties>
</file>