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7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8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0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A3C20-37C1-45D9-829F-C056939BE35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FC75-9089-454D-89D4-20C75F20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83" y="166617"/>
            <a:ext cx="1463706" cy="3252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5797" y="21690"/>
            <a:ext cx="8851419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 Metro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October Mega Saver / TPR Program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5941" y="6284858"/>
            <a:ext cx="9998015" cy="30777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*The Mega Saver is Walgreens TPR. Mylar Tags should be available in store and should be placed on shelf, cooler and displays.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44974"/>
              </p:ext>
            </p:extLst>
          </p:nvPr>
        </p:nvGraphicFramePr>
        <p:xfrm>
          <a:off x="1431370" y="1690778"/>
          <a:ext cx="9360275" cy="4340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6" imgW="5539563" imgH="2567806" progId="Excel.Sheet.12">
                  <p:embed/>
                </p:oleObj>
              </mc:Choice>
              <mc:Fallback>
                <p:oleObj name="Worksheet" r:id="rId6" imgW="5539563" imgH="256780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31370" y="1690778"/>
                        <a:ext cx="9360275" cy="4340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36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Denise</dc:creator>
  <cp:lastModifiedBy>Taddeo, Evelyn</cp:lastModifiedBy>
  <cp:revision>10</cp:revision>
  <dcterms:created xsi:type="dcterms:W3CDTF">2019-01-16T20:09:56Z</dcterms:created>
  <dcterms:modified xsi:type="dcterms:W3CDTF">2020-09-21T14:04:46Z</dcterms:modified>
</cp:coreProperties>
</file>