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7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83" y="166617"/>
            <a:ext cx="1463706" cy="325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5797" y="21690"/>
            <a:ext cx="885141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 Metro </a:t>
            </a:r>
          </a:p>
          <a:p>
            <a:pPr algn="ctr"/>
            <a:r>
              <a:rPr lang="en-US" sz="2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October Pallet Planner </a:t>
            </a:r>
            <a:endParaRPr lang="en-US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61911"/>
              </p:ext>
            </p:extLst>
          </p:nvPr>
        </p:nvGraphicFramePr>
        <p:xfrm>
          <a:off x="1595889" y="1194377"/>
          <a:ext cx="8818243" cy="409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7200794" imgH="3345141" progId="Excel.Sheet.12">
                  <p:embed/>
                </p:oleObj>
              </mc:Choice>
              <mc:Fallback>
                <p:oleObj name="Worksheet" r:id="rId5" imgW="7200794" imgH="33451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5889" y="1194377"/>
                        <a:ext cx="8818243" cy="4096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785" y="5981510"/>
            <a:ext cx="11835441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Utilize Pallet Planner to secure display space on packages noted.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Monthly Feature Sale Retails are listed on the Mega Saver (TPR) slide and Weekly Features are on ROTO (Digital AD) Slides.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Mylar Sale tags are printed at store level. Please ask stores for Sale tags and signs when not visible in stores. </a:t>
            </a:r>
            <a:endParaRPr lang="en-US" sz="16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75223"/>
              </p:ext>
            </p:extLst>
          </p:nvPr>
        </p:nvGraphicFramePr>
        <p:xfrm>
          <a:off x="3562641" y="5290506"/>
          <a:ext cx="4884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8" imgW="4884597" imgH="609758" progId="Excel.Sheet.12">
                  <p:embed/>
                </p:oleObj>
              </mc:Choice>
              <mc:Fallback>
                <p:oleObj name="Worksheet" r:id="rId8" imgW="4884597" imgH="6097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62641" y="5290506"/>
                        <a:ext cx="48847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36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12</cp:revision>
  <dcterms:created xsi:type="dcterms:W3CDTF">2019-01-16T20:09:56Z</dcterms:created>
  <dcterms:modified xsi:type="dcterms:W3CDTF">2020-09-21T14:07:18Z</dcterms:modified>
</cp:coreProperties>
</file>